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96" r:id="rId3"/>
    <p:sldId id="297" r:id="rId4"/>
    <p:sldId id="298" r:id="rId5"/>
    <p:sldId id="301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2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11" r:id="rId25"/>
    <p:sldId id="312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E7E5"/>
    <a:srgbClr val="D42632"/>
    <a:srgbClr val="6DCBF2"/>
    <a:srgbClr val="F9CCAD"/>
    <a:srgbClr val="6A789B"/>
    <a:srgbClr val="FF4266"/>
    <a:srgbClr val="CA4527"/>
    <a:srgbClr val="C9C8AA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3379" autoAdjust="0"/>
  </p:normalViewPr>
  <p:slideViewPr>
    <p:cSldViewPr>
      <p:cViewPr>
        <p:scale>
          <a:sx n="100" d="100"/>
          <a:sy n="100" d="100"/>
        </p:scale>
        <p:origin x="78" y="-46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57D41E8-FC51-4220-AB5C-8CC658CB1A32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EACE332-A3C7-423D-B932-C47C2EB467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1DE0-1650-434D-879F-4C6FD07B5488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0E66-0B84-4C8A-8D4A-360088E0AB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EF6C-A4C3-4F12-9407-4B6D04EA196C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3381-18BE-4148-B45D-20D1304139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5A53-5D80-4417-875E-93E6AB98E107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8FDA-FEB3-4E93-8987-16E37CC74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D3BD-9FCD-48D7-810C-51390C0299A6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54B5-5B23-48DE-9BC6-06E6B9480B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92C4-3703-4B9F-A17B-8CBC7427F840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737A-D7DD-42DB-AD21-944285A46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40C2-BB83-4ECF-A6CC-283DF16D889C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590-47F4-4FE1-A3DF-767E5F128C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2A22-D7F3-4104-AC23-85C86696BE9D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C9D7-742C-4686-A865-4791D3C651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0ACC-9098-42B8-968B-A4E2F840049E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3444-889F-44FA-8DC1-9F3932CE4F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22F3-42BF-4FC4-95E9-2C8B39E4D50E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93A7-7966-48E3-9737-DD95DC640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4F04-8BFC-45B6-B87F-492809F5B692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F675-137D-41D4-9235-FF62E24D89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D85A-54F2-4A5F-AC78-171AFC6C959B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FC6A-8CE2-4D56-BC21-3D6ECE0B2C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6FA1A0-1CA5-48A0-BAE2-1FC20BB79E70}" type="datetimeFigureOut">
              <a:rPr lang="zh-CN" altLang="en-US"/>
              <a:pPr>
                <a:defRPr/>
              </a:pPr>
              <a:t>2013-9-8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CD98A-4D9B-4E7E-AD67-1D3FED4AD2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59150" y="1557338"/>
            <a:ext cx="5473700" cy="2987675"/>
          </a:xfrm>
          <a:prstGeom prst="roundRect">
            <a:avLst>
              <a:gd name="adj" fmla="val 695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8" name="矩形 9"/>
          <p:cNvSpPr>
            <a:spLocks noChangeArrowheads="1"/>
          </p:cNvSpPr>
          <p:nvPr/>
        </p:nvSpPr>
        <p:spPr bwMode="auto">
          <a:xfrm>
            <a:off x="3611563" y="1628775"/>
            <a:ext cx="5111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763"/>
              </a:lnSpc>
              <a:buFont typeface="Arial" charset="0"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閉環</a:t>
            </a:r>
            <a:endParaRPr lang="zh-CN" altLang="en-US" sz="54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ts val="5763"/>
              </a:lnSpc>
              <a:buFont typeface="Arial" charset="0"/>
              <a:buNone/>
            </a:pPr>
            <a:r>
              <a:rPr lang="zh-CN" altLang="en-US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   控制 </a:t>
            </a:r>
            <a:endParaRPr lang="en-US" altLang="zh-CN" sz="54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ts val="5763"/>
              </a:lnSpc>
              <a:buFont typeface="Arial" charset="0"/>
              <a:buNone/>
            </a:pPr>
            <a:r>
              <a:rPr lang="zh-CN" altLang="zh-CN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        </a:t>
            </a:r>
            <a:r>
              <a:rPr lang="zh-CN" altLang="zh-CN" sz="5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策劃流程</a:t>
            </a:r>
          </a:p>
          <a:p>
            <a:pPr>
              <a:lnSpc>
                <a:spcPts val="5763"/>
              </a:lnSpc>
            </a:pPr>
            <a:endParaRPr lang="es-HN" altLang="zh-CN" sz="9600">
              <a:solidFill>
                <a:schemeClr val="bg1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013" y="3346450"/>
            <a:ext cx="184150" cy="790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spc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359150" y="4711700"/>
            <a:ext cx="5473700" cy="769938"/>
          </a:xfrm>
          <a:prstGeom prst="roundRect">
            <a:avLst>
              <a:gd name="adj" fmla="val 30494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吳滔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271588" y="1268413"/>
            <a:ext cx="4789487" cy="720725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流程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7013" y="2744788"/>
            <a:ext cx="6913562" cy="79057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順應心理需求的順序安排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6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3557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3558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208213" y="1376363"/>
            <a:ext cx="3024187" cy="720725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dirty="0"/>
              <a:t>細節 </a:t>
            </a:r>
            <a:r>
              <a:rPr lang="zh-CN" altLang="zh-CN" sz="32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24579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4581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4582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12988" y="3284538"/>
            <a:ext cx="269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</a:t>
            </a:r>
            <a:r>
              <a:rPr lang="zh-CN" altLang="en-US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定</a:t>
            </a:r>
            <a:r>
              <a:rPr lang="zh-CN" altLang="en-US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成</a:t>
            </a:r>
            <a:r>
              <a:rPr lang="zh-CN" altLang="en-US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zh-CN" sz="40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敗    </a:t>
            </a:r>
            <a:endParaRPr lang="zh-CN" altLang="en-US" sz="4000" b="1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2913" y="512763"/>
            <a:ext cx="6013450" cy="3563937"/>
          </a:xfrm>
          <a:prstGeom prst="roundRect">
            <a:avLst>
              <a:gd name="adj" fmla="val 12692"/>
            </a:avLst>
          </a:pr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計劃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識別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定性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定量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應對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監控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6088" y="333375"/>
            <a:ext cx="6045200" cy="466725"/>
          </a:xfrm>
          <a:custGeom>
            <a:avLst/>
            <a:gdLst>
              <a:gd name="connsiteX0" fmla="*/ 433077 w 11341260"/>
              <a:gd name="connsiteY0" fmla="*/ 0 h 467990"/>
              <a:gd name="connsiteX1" fmla="*/ 10908183 w 11341260"/>
              <a:gd name="connsiteY1" fmla="*/ 0 h 467990"/>
              <a:gd name="connsiteX2" fmla="*/ 11341260 w 11341260"/>
              <a:gd name="connsiteY2" fmla="*/ 433077 h 467990"/>
              <a:gd name="connsiteX3" fmla="*/ 11341260 w 11341260"/>
              <a:gd name="connsiteY3" fmla="*/ 467990 h 467990"/>
              <a:gd name="connsiteX4" fmla="*/ 0 w 11341260"/>
              <a:gd name="connsiteY4" fmla="*/ 467990 h 467990"/>
              <a:gd name="connsiteX5" fmla="*/ 0 w 11341260"/>
              <a:gd name="connsiteY5" fmla="*/ 433077 h 467990"/>
              <a:gd name="connsiteX6" fmla="*/ 433077 w 11341260"/>
              <a:gd name="connsiteY6" fmla="*/ 0 h 4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1260" h="467990">
                <a:moveTo>
                  <a:pt x="433077" y="0"/>
                </a:moveTo>
                <a:lnTo>
                  <a:pt x="10908183" y="0"/>
                </a:lnTo>
                <a:cubicBezTo>
                  <a:pt x="11147365" y="0"/>
                  <a:pt x="11341260" y="193895"/>
                  <a:pt x="11341260" y="433077"/>
                </a:cubicBezTo>
                <a:lnTo>
                  <a:pt x="11341260" y="467990"/>
                </a:lnTo>
                <a:lnTo>
                  <a:pt x="0" y="467990"/>
                </a:lnTo>
                <a:lnTo>
                  <a:pt x="0" y="433077"/>
                </a:lnTo>
                <a:cubicBezTo>
                  <a:pt x="0" y="193895"/>
                  <a:pt x="193895" y="0"/>
                  <a:pt x="433077" y="0"/>
                </a:cubicBezTo>
                <a:close/>
              </a:path>
            </a:pathLst>
          </a:custGeom>
          <a:solidFill>
            <a:srgbClr val="D4263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風險管理 </a:t>
            </a:r>
            <a:endParaRPr lang="zh-CN" altLang="en-US" sz="28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6363" y="1978025"/>
            <a:ext cx="11842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2913" y="4473575"/>
            <a:ext cx="11341100" cy="1547813"/>
          </a:xfrm>
          <a:prstGeom prst="roundRect">
            <a:avLst>
              <a:gd name="adj" fmla="val 2117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                                   </a:t>
            </a:r>
            <a:endParaRPr lang="en-US" altLang="zh-CN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zh-CN" sz="2000">
                <a:solidFill>
                  <a:schemeClr val="tx1"/>
                </a:solidFill>
                <a:latin typeface="华康俪金黑W8(P)"/>
                <a:ea typeface="华康俪金黑W8(P)"/>
                <a:cs typeface="华康俪金黑W8(P)"/>
              </a:rPr>
              <a:t>主要危險：火災、煙霧；炸彈威脅、恐怖分子；洪水、自然災害；高溫、空調；燃氣洩漏、生化危險；公眾擠壓、堵塞、過密；騷亂、抗議；車輛事故；圍欄坍塌；直播的延時</a:t>
            </a:r>
          </a:p>
          <a:p>
            <a:pPr>
              <a:lnSpc>
                <a:spcPct val="200000"/>
              </a:lnSpc>
            </a:pPr>
            <a:endParaRPr lang="zh-CN" altLang="en-US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25605" name="组合 8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5606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560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271588" y="1268413"/>
            <a:ext cx="4789487" cy="720725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媒體</a:t>
            </a:r>
            <a:r>
              <a:rPr lang="zh-CN" altLang="zh-CN" sz="3200" dirty="0"/>
              <a:t> </a:t>
            </a:r>
            <a:r>
              <a:rPr lang="zh-CN" altLang="zh-CN" sz="32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7013" y="2744788"/>
            <a:ext cx="6913562" cy="79057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新聞點的供給 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28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6630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6631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圆角矩形 7"/>
          <p:cNvSpPr/>
          <p:nvPr/>
        </p:nvSpPr>
        <p:spPr>
          <a:xfrm>
            <a:off x="227013" y="4041775"/>
            <a:ext cx="6913562" cy="79057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新聞點的長線供給  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66988" y="1557338"/>
            <a:ext cx="7237412" cy="792162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一次活動策劃的閉環構成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47938" y="2781300"/>
            <a:ext cx="7237412" cy="79057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意圖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dirty="0"/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66988" y="4003675"/>
            <a:ext cx="7237412" cy="792163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71750" y="5227638"/>
            <a:ext cx="7235825" cy="792162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細節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風險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媒體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結果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4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7656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765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5" name="矩形 8"/>
          <p:cNvSpPr>
            <a:spLocks noChangeArrowheads="1"/>
          </p:cNvSpPr>
          <p:nvPr/>
        </p:nvSpPr>
        <p:spPr bwMode="auto">
          <a:xfrm>
            <a:off x="4041775" y="4257675"/>
            <a:ext cx="383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形式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手段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流程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endParaRPr lang="zh-CN" altLang="en-US" sz="28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E7C2AF36-F0E2-4AC0-99BD-487FF39CB5E1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15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74" name="Rectangle 9"/>
          <p:cNvSpPr>
            <a:spLocks/>
          </p:cNvSpPr>
          <p:nvPr/>
        </p:nvSpPr>
        <p:spPr bwMode="auto">
          <a:xfrm>
            <a:off x="3875088" y="5870575"/>
            <a:ext cx="672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zh-CN" altLang="en-US" b="1">
                <a:solidFill>
                  <a:srgbClr val="000000"/>
                </a:solidFill>
                <a:latin typeface="Lucida Grande"/>
                <a:ea typeface="Heiti SC Medium"/>
                <a:cs typeface="Heiti SC Medium"/>
                <a:sym typeface="Lucida Grande"/>
              </a:rPr>
              <a:t>美国人均每天消耗的数据量</a:t>
            </a:r>
          </a:p>
        </p:txBody>
      </p:sp>
      <p:grpSp>
        <p:nvGrpSpPr>
          <p:cNvPr id="28675" name="组 4"/>
          <p:cNvGrpSpPr>
            <a:grpSpLocks/>
          </p:cNvGrpSpPr>
          <p:nvPr/>
        </p:nvGrpSpPr>
        <p:grpSpPr bwMode="auto">
          <a:xfrm>
            <a:off x="3024188" y="476250"/>
            <a:ext cx="8772525" cy="1485900"/>
            <a:chOff x="2267744" y="476672"/>
            <a:chExt cx="6578600" cy="1485900"/>
          </a:xfrm>
        </p:grpSpPr>
        <p:sp>
          <p:nvSpPr>
            <p:cNvPr id="28705" name="AutoShape 1"/>
            <p:cNvSpPr>
              <a:spLocks/>
            </p:cNvSpPr>
            <p:nvPr/>
          </p:nvSpPr>
          <p:spPr bwMode="auto">
            <a:xfrm>
              <a:off x="3312319" y="613343"/>
              <a:ext cx="5534025" cy="1042514"/>
            </a:xfrm>
            <a:prstGeom prst="roundRect">
              <a:avLst>
                <a:gd name="adj" fmla="val 12083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 b="1">
                <a:solidFill>
                  <a:srgbClr val="FFFFFF"/>
                </a:solidFill>
                <a:latin typeface="Lucida Grande"/>
                <a:ea typeface="Heiti SC Medium"/>
                <a:cs typeface="Heiti SC Medium"/>
                <a:sym typeface="Lucida Grande"/>
              </a:endParaRPr>
            </a:p>
          </p:txBody>
        </p:sp>
        <p:sp>
          <p:nvSpPr>
            <p:cNvPr id="28706" name="Rectangle 2"/>
            <p:cNvSpPr>
              <a:spLocks/>
            </p:cNvSpPr>
            <p:nvPr/>
          </p:nvSpPr>
          <p:spPr bwMode="auto">
            <a:xfrm>
              <a:off x="3556794" y="745246"/>
              <a:ext cx="5265738" cy="121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zh-CN" altLang="en-US" sz="3600">
                  <a:solidFill>
                    <a:srgbClr val="F8F8F8"/>
                  </a:solidFill>
                  <a:latin typeface="Arial Bold" pitchFamily="34" charset="0"/>
                  <a:ea typeface="Heiti SC Medium"/>
                  <a:cs typeface="Heiti SC Medium"/>
                  <a:sym typeface="Arial Bold" pitchFamily="34" charset="0"/>
                </a:rPr>
                <a:t>数据的意义</a:t>
              </a:r>
            </a:p>
          </p:txBody>
        </p:sp>
        <p:grpSp>
          <p:nvGrpSpPr>
            <p:cNvPr id="28707" name="Group 6"/>
            <p:cNvGrpSpPr>
              <a:grpSpLocks/>
            </p:cNvGrpSpPr>
            <p:nvPr/>
          </p:nvGrpSpPr>
          <p:grpSpPr bwMode="auto">
            <a:xfrm>
              <a:off x="2267744" y="476672"/>
              <a:ext cx="1420813" cy="1303142"/>
              <a:chOff x="0" y="0"/>
              <a:chExt cx="895" cy="820"/>
            </a:xfrm>
          </p:grpSpPr>
          <p:sp>
            <p:nvSpPr>
              <p:cNvPr id="28709" name="Oval 3"/>
              <p:cNvSpPr>
                <a:spLocks/>
              </p:cNvSpPr>
              <p:nvPr/>
            </p:nvSpPr>
            <p:spPr bwMode="auto">
              <a:xfrm>
                <a:off x="0" y="0"/>
                <a:ext cx="895" cy="820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 b="1">
                  <a:solidFill>
                    <a:srgbClr val="FFFFFF"/>
                  </a:solidFill>
                  <a:latin typeface="Lucida Grande"/>
                  <a:ea typeface="Heiti SC Medium"/>
                  <a:cs typeface="Heiti SC Medium"/>
                  <a:sym typeface="Lucida Grande"/>
                </a:endParaRPr>
              </a:p>
            </p:txBody>
          </p:sp>
          <p:sp>
            <p:nvSpPr>
              <p:cNvPr id="28710" name="Oval 4"/>
              <p:cNvSpPr>
                <a:spLocks/>
              </p:cNvSpPr>
              <p:nvPr/>
            </p:nvSpPr>
            <p:spPr bwMode="auto">
              <a:xfrm>
                <a:off x="36" y="33"/>
                <a:ext cx="821" cy="753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 b="1">
                  <a:solidFill>
                    <a:srgbClr val="FFFFFF"/>
                  </a:solidFill>
                  <a:latin typeface="Lucida Grande"/>
                  <a:ea typeface="Heiti SC Medium"/>
                  <a:cs typeface="Heiti SC Medium"/>
                  <a:sym typeface="Lucida Grande"/>
                </a:endParaRPr>
              </a:p>
            </p:txBody>
          </p:sp>
          <p:sp>
            <p:nvSpPr>
              <p:cNvPr id="28711" name="Oval 5"/>
              <p:cNvSpPr>
                <a:spLocks/>
              </p:cNvSpPr>
              <p:nvPr/>
            </p:nvSpPr>
            <p:spPr bwMode="auto">
              <a:xfrm>
                <a:off x="73" y="69"/>
                <a:ext cx="748" cy="685"/>
              </a:xfrm>
              <a:prstGeom prst="ellipse">
                <a:avLst/>
              </a:prstGeom>
              <a:noFill/>
              <a:ln w="38100">
                <a:solidFill>
                  <a:srgbClr val="009999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 b="1">
                  <a:solidFill>
                    <a:srgbClr val="FFFFFF"/>
                  </a:solidFill>
                  <a:latin typeface="Lucida Grande"/>
                  <a:ea typeface="Heiti SC Medium"/>
                  <a:cs typeface="Heiti SC Medium"/>
                  <a:sym typeface="Lucida Grande"/>
                </a:endParaRPr>
              </a:p>
            </p:txBody>
          </p:sp>
        </p:grpSp>
        <p:sp>
          <p:nvSpPr>
            <p:cNvPr id="28708" name="Rectangle 7"/>
            <p:cNvSpPr>
              <a:spLocks/>
            </p:cNvSpPr>
            <p:nvPr/>
          </p:nvSpPr>
          <p:spPr bwMode="auto">
            <a:xfrm>
              <a:off x="2307432" y="533883"/>
              <a:ext cx="1254125" cy="117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endParaRPr lang="en-US" altLang="zh-CN" sz="7200">
                <a:solidFill>
                  <a:srgbClr val="0077B3"/>
                </a:solidFill>
                <a:latin typeface="Arial Bold" pitchFamily="34" charset="0"/>
                <a:sym typeface="Arial Bold" pitchFamily="34" charset="0"/>
              </a:endParaRPr>
            </a:p>
          </p:txBody>
        </p:sp>
      </p:grpSp>
      <p:sp>
        <p:nvSpPr>
          <p:cNvPr id="28676" name="Line 10"/>
          <p:cNvSpPr>
            <a:spLocks noChangeShapeType="1"/>
          </p:cNvSpPr>
          <p:nvPr/>
        </p:nvSpPr>
        <p:spPr bwMode="auto">
          <a:xfrm>
            <a:off x="4318000" y="3127375"/>
            <a:ext cx="1588" cy="2497138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7132638" y="3127375"/>
            <a:ext cx="3175" cy="2497138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>
            <a:off x="9912350" y="2820988"/>
            <a:ext cx="1588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8679" name="Group 19"/>
          <p:cNvGrpSpPr>
            <a:grpSpLocks/>
          </p:cNvGrpSpPr>
          <p:nvPr/>
        </p:nvGrpSpPr>
        <p:grpSpPr bwMode="auto">
          <a:xfrm>
            <a:off x="7329488" y="5299075"/>
            <a:ext cx="2374900" cy="314325"/>
            <a:chOff x="0" y="0"/>
            <a:chExt cx="1122" cy="197"/>
          </a:xfrm>
        </p:grpSpPr>
        <p:sp>
          <p:nvSpPr>
            <p:cNvPr id="28699" name="AutoShape 13"/>
            <p:cNvSpPr>
              <a:spLocks/>
            </p:cNvSpPr>
            <p:nvPr/>
          </p:nvSpPr>
          <p:spPr bwMode="auto">
            <a:xfrm>
              <a:off x="0" y="0"/>
              <a:ext cx="1122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97 h 21600"/>
                <a:gd name="T4" fmla="*/ 1122 w 21600"/>
                <a:gd name="T5" fmla="*/ 197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491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700" name="AutoShape 14"/>
            <p:cNvSpPr>
              <a:spLocks/>
            </p:cNvSpPr>
            <p:nvPr/>
          </p:nvSpPr>
          <p:spPr bwMode="auto">
            <a:xfrm>
              <a:off x="0" y="0"/>
              <a:ext cx="1122" cy="11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11 h 21600"/>
                <a:gd name="T4" fmla="*/ 1110 w 21600"/>
                <a:gd name="T5" fmla="*/ 11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27" y="21600"/>
                  </a:lnTo>
                  <a:lnTo>
                    <a:pt x="2137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6A733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701" name="AutoShape 15"/>
            <p:cNvSpPr>
              <a:spLocks/>
            </p:cNvSpPr>
            <p:nvPr/>
          </p:nvSpPr>
          <p:spPr bwMode="auto">
            <a:xfrm>
              <a:off x="0" y="0"/>
              <a:ext cx="11" cy="197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12 h 21600"/>
                <a:gd name="T4" fmla="*/ 11 w 21600"/>
                <a:gd name="T5" fmla="*/ 185 h 21600"/>
                <a:gd name="T6" fmla="*/ 0 w 21600"/>
                <a:gd name="T7" fmla="*/ 197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1600" y="1285"/>
                  </a:lnTo>
                  <a:lnTo>
                    <a:pt x="21600" y="20315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8BD66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702" name="AutoShape 16"/>
            <p:cNvSpPr>
              <a:spLocks/>
            </p:cNvSpPr>
            <p:nvPr/>
          </p:nvSpPr>
          <p:spPr bwMode="auto">
            <a:xfrm>
              <a:off x="1110" y="0"/>
              <a:ext cx="11" cy="197"/>
            </a:xfrm>
            <a:custGeom>
              <a:avLst/>
              <a:gdLst>
                <a:gd name="T0" fmla="*/ 11 w 21600"/>
                <a:gd name="T1" fmla="*/ 0 h 21600"/>
                <a:gd name="T2" fmla="*/ 0 w 21600"/>
                <a:gd name="T3" fmla="*/ 12 h 21600"/>
                <a:gd name="T4" fmla="*/ 0 w 21600"/>
                <a:gd name="T5" fmla="*/ 185 h 21600"/>
                <a:gd name="T6" fmla="*/ 11 w 21600"/>
                <a:gd name="T7" fmla="*/ 197 h 21600"/>
                <a:gd name="T8" fmla="*/ 11 w 21600"/>
                <a:gd name="T9" fmla="*/ 0 h 21600"/>
                <a:gd name="T10" fmla="*/ 1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0"/>
                  </a:moveTo>
                  <a:lnTo>
                    <a:pt x="0" y="1285"/>
                  </a:lnTo>
                  <a:lnTo>
                    <a:pt x="0" y="2031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9257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703" name="AutoShape 17"/>
            <p:cNvSpPr>
              <a:spLocks/>
            </p:cNvSpPr>
            <p:nvPr/>
          </p:nvSpPr>
          <p:spPr bwMode="auto">
            <a:xfrm>
              <a:off x="0" y="186"/>
              <a:ext cx="1122" cy="11"/>
            </a:xfrm>
            <a:custGeom>
              <a:avLst/>
              <a:gdLst>
                <a:gd name="T0" fmla="*/ 1122 w 21600"/>
                <a:gd name="T1" fmla="*/ 11 h 21600"/>
                <a:gd name="T2" fmla="*/ 1110 w 21600"/>
                <a:gd name="T3" fmla="*/ 0 h 21600"/>
                <a:gd name="T4" fmla="*/ 12 w 21600"/>
                <a:gd name="T5" fmla="*/ 0 h 21600"/>
                <a:gd name="T6" fmla="*/ 0 w 21600"/>
                <a:gd name="T7" fmla="*/ 11 h 21600"/>
                <a:gd name="T8" fmla="*/ 1122 w 21600"/>
                <a:gd name="T9" fmla="*/ 11 h 21600"/>
                <a:gd name="T10" fmla="*/ 1122 w 21600"/>
                <a:gd name="T11" fmla="*/ 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21600"/>
                  </a:moveTo>
                  <a:lnTo>
                    <a:pt x="21373" y="0"/>
                  </a:lnTo>
                  <a:lnTo>
                    <a:pt x="227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C374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704" name="Rectangle 18"/>
            <p:cNvSpPr>
              <a:spLocks/>
            </p:cNvSpPr>
            <p:nvPr/>
          </p:nvSpPr>
          <p:spPr bwMode="auto">
            <a:xfrm>
              <a:off x="347" y="3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480" bIns="38100" anchor="ctr">
              <a:spAutoFit/>
            </a:bodyPr>
            <a:lstStyle/>
            <a:p>
              <a:pPr marL="12700" algn="ctr"/>
              <a:r>
                <a:rPr lang="en-US" altLang="zh-CN" sz="1600" b="1">
                  <a:solidFill>
                    <a:srgbClr val="66CCFF"/>
                  </a:solidFill>
                  <a:latin typeface="Lucida Grande"/>
                  <a:sym typeface="Lucida Grande"/>
                </a:rPr>
                <a:t>2013</a:t>
              </a:r>
            </a:p>
          </p:txBody>
        </p:sp>
      </p:grpSp>
      <p:grpSp>
        <p:nvGrpSpPr>
          <p:cNvPr id="28680" name="Group 26"/>
          <p:cNvGrpSpPr>
            <a:grpSpLocks/>
          </p:cNvGrpSpPr>
          <p:nvPr/>
        </p:nvGrpSpPr>
        <p:grpSpPr bwMode="auto">
          <a:xfrm>
            <a:off x="4548188" y="5299075"/>
            <a:ext cx="2374900" cy="314325"/>
            <a:chOff x="0" y="0"/>
            <a:chExt cx="1122" cy="197"/>
          </a:xfrm>
        </p:grpSpPr>
        <p:sp>
          <p:nvSpPr>
            <p:cNvPr id="28693" name="AutoShape 20"/>
            <p:cNvSpPr>
              <a:spLocks/>
            </p:cNvSpPr>
            <p:nvPr/>
          </p:nvSpPr>
          <p:spPr bwMode="auto">
            <a:xfrm>
              <a:off x="0" y="0"/>
              <a:ext cx="1122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97 h 21600"/>
                <a:gd name="T4" fmla="*/ 1122 w 21600"/>
                <a:gd name="T5" fmla="*/ 197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491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4" name="AutoShape 21"/>
            <p:cNvSpPr>
              <a:spLocks/>
            </p:cNvSpPr>
            <p:nvPr/>
          </p:nvSpPr>
          <p:spPr bwMode="auto">
            <a:xfrm>
              <a:off x="0" y="0"/>
              <a:ext cx="1122" cy="11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11 h 21600"/>
                <a:gd name="T4" fmla="*/ 1110 w 21600"/>
                <a:gd name="T5" fmla="*/ 11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27" y="21600"/>
                  </a:lnTo>
                  <a:lnTo>
                    <a:pt x="2137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6A733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5" name="AutoShape 22"/>
            <p:cNvSpPr>
              <a:spLocks/>
            </p:cNvSpPr>
            <p:nvPr/>
          </p:nvSpPr>
          <p:spPr bwMode="auto">
            <a:xfrm>
              <a:off x="0" y="0"/>
              <a:ext cx="11" cy="197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12 h 21600"/>
                <a:gd name="T4" fmla="*/ 11 w 21600"/>
                <a:gd name="T5" fmla="*/ 185 h 21600"/>
                <a:gd name="T6" fmla="*/ 0 w 21600"/>
                <a:gd name="T7" fmla="*/ 197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1600" y="1285"/>
                  </a:lnTo>
                  <a:lnTo>
                    <a:pt x="21600" y="20315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8BD66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6" name="AutoShape 23"/>
            <p:cNvSpPr>
              <a:spLocks/>
            </p:cNvSpPr>
            <p:nvPr/>
          </p:nvSpPr>
          <p:spPr bwMode="auto">
            <a:xfrm>
              <a:off x="1110" y="0"/>
              <a:ext cx="11" cy="197"/>
            </a:xfrm>
            <a:custGeom>
              <a:avLst/>
              <a:gdLst>
                <a:gd name="T0" fmla="*/ 11 w 21600"/>
                <a:gd name="T1" fmla="*/ 0 h 21600"/>
                <a:gd name="T2" fmla="*/ 0 w 21600"/>
                <a:gd name="T3" fmla="*/ 12 h 21600"/>
                <a:gd name="T4" fmla="*/ 0 w 21600"/>
                <a:gd name="T5" fmla="*/ 185 h 21600"/>
                <a:gd name="T6" fmla="*/ 11 w 21600"/>
                <a:gd name="T7" fmla="*/ 197 h 21600"/>
                <a:gd name="T8" fmla="*/ 11 w 21600"/>
                <a:gd name="T9" fmla="*/ 0 h 21600"/>
                <a:gd name="T10" fmla="*/ 1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0"/>
                  </a:moveTo>
                  <a:lnTo>
                    <a:pt x="0" y="1285"/>
                  </a:lnTo>
                  <a:lnTo>
                    <a:pt x="0" y="2031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9257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7" name="AutoShape 24"/>
            <p:cNvSpPr>
              <a:spLocks/>
            </p:cNvSpPr>
            <p:nvPr/>
          </p:nvSpPr>
          <p:spPr bwMode="auto">
            <a:xfrm>
              <a:off x="0" y="186"/>
              <a:ext cx="1122" cy="11"/>
            </a:xfrm>
            <a:custGeom>
              <a:avLst/>
              <a:gdLst>
                <a:gd name="T0" fmla="*/ 1122 w 21600"/>
                <a:gd name="T1" fmla="*/ 11 h 21600"/>
                <a:gd name="T2" fmla="*/ 1110 w 21600"/>
                <a:gd name="T3" fmla="*/ 0 h 21600"/>
                <a:gd name="T4" fmla="*/ 12 w 21600"/>
                <a:gd name="T5" fmla="*/ 0 h 21600"/>
                <a:gd name="T6" fmla="*/ 0 w 21600"/>
                <a:gd name="T7" fmla="*/ 11 h 21600"/>
                <a:gd name="T8" fmla="*/ 1122 w 21600"/>
                <a:gd name="T9" fmla="*/ 11 h 21600"/>
                <a:gd name="T10" fmla="*/ 1122 w 21600"/>
                <a:gd name="T11" fmla="*/ 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21600"/>
                  </a:moveTo>
                  <a:lnTo>
                    <a:pt x="21373" y="0"/>
                  </a:lnTo>
                  <a:lnTo>
                    <a:pt x="227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C374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8" name="Rectangle 25"/>
            <p:cNvSpPr>
              <a:spLocks/>
            </p:cNvSpPr>
            <p:nvPr/>
          </p:nvSpPr>
          <p:spPr bwMode="auto">
            <a:xfrm>
              <a:off x="347" y="3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480" bIns="38100" anchor="ctr">
              <a:spAutoFit/>
            </a:bodyPr>
            <a:lstStyle/>
            <a:p>
              <a:pPr marL="12700" algn="ctr"/>
              <a:r>
                <a:rPr lang="en-US" altLang="zh-CN" sz="1600" b="1">
                  <a:solidFill>
                    <a:srgbClr val="66CCFF"/>
                  </a:solidFill>
                  <a:latin typeface="Lucida Grande"/>
                  <a:sym typeface="Lucida Grande"/>
                </a:rPr>
                <a:t>2008</a:t>
              </a:r>
            </a:p>
          </p:txBody>
        </p:sp>
      </p:grpSp>
      <p:grpSp>
        <p:nvGrpSpPr>
          <p:cNvPr id="28681" name="Group 33"/>
          <p:cNvGrpSpPr>
            <a:grpSpLocks/>
          </p:cNvGrpSpPr>
          <p:nvPr/>
        </p:nvGrpSpPr>
        <p:grpSpPr bwMode="auto">
          <a:xfrm>
            <a:off x="1741488" y="5299075"/>
            <a:ext cx="2374900" cy="314325"/>
            <a:chOff x="0" y="0"/>
            <a:chExt cx="1122" cy="197"/>
          </a:xfrm>
        </p:grpSpPr>
        <p:sp>
          <p:nvSpPr>
            <p:cNvPr id="28687" name="AutoShape 27"/>
            <p:cNvSpPr>
              <a:spLocks/>
            </p:cNvSpPr>
            <p:nvPr/>
          </p:nvSpPr>
          <p:spPr bwMode="auto">
            <a:xfrm>
              <a:off x="0" y="0"/>
              <a:ext cx="1122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97 h 21600"/>
                <a:gd name="T4" fmla="*/ 1122 w 21600"/>
                <a:gd name="T5" fmla="*/ 197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491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88" name="AutoShape 28"/>
            <p:cNvSpPr>
              <a:spLocks/>
            </p:cNvSpPr>
            <p:nvPr/>
          </p:nvSpPr>
          <p:spPr bwMode="auto">
            <a:xfrm>
              <a:off x="0" y="0"/>
              <a:ext cx="1122" cy="11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11 h 21600"/>
                <a:gd name="T4" fmla="*/ 1110 w 21600"/>
                <a:gd name="T5" fmla="*/ 11 h 21600"/>
                <a:gd name="T6" fmla="*/ 1122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27" y="21600"/>
                  </a:lnTo>
                  <a:lnTo>
                    <a:pt x="2137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6A733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89" name="AutoShape 29"/>
            <p:cNvSpPr>
              <a:spLocks/>
            </p:cNvSpPr>
            <p:nvPr/>
          </p:nvSpPr>
          <p:spPr bwMode="auto">
            <a:xfrm>
              <a:off x="0" y="0"/>
              <a:ext cx="11" cy="197"/>
            </a:xfrm>
            <a:custGeom>
              <a:avLst/>
              <a:gdLst>
                <a:gd name="T0" fmla="*/ 0 w 21600"/>
                <a:gd name="T1" fmla="*/ 0 h 21600"/>
                <a:gd name="T2" fmla="*/ 11 w 21600"/>
                <a:gd name="T3" fmla="*/ 12 h 21600"/>
                <a:gd name="T4" fmla="*/ 11 w 21600"/>
                <a:gd name="T5" fmla="*/ 185 h 21600"/>
                <a:gd name="T6" fmla="*/ 0 w 21600"/>
                <a:gd name="T7" fmla="*/ 197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0"/>
                  </a:moveTo>
                  <a:lnTo>
                    <a:pt x="21600" y="1285"/>
                  </a:lnTo>
                  <a:lnTo>
                    <a:pt x="21600" y="20315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8BD66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0" name="AutoShape 30"/>
            <p:cNvSpPr>
              <a:spLocks/>
            </p:cNvSpPr>
            <p:nvPr/>
          </p:nvSpPr>
          <p:spPr bwMode="auto">
            <a:xfrm>
              <a:off x="1110" y="0"/>
              <a:ext cx="12" cy="197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12 h 21600"/>
                <a:gd name="T4" fmla="*/ 0 w 21600"/>
                <a:gd name="T5" fmla="*/ 185 h 21600"/>
                <a:gd name="T6" fmla="*/ 12 w 21600"/>
                <a:gd name="T7" fmla="*/ 197 h 21600"/>
                <a:gd name="T8" fmla="*/ 12 w 21600"/>
                <a:gd name="T9" fmla="*/ 0 h 21600"/>
                <a:gd name="T10" fmla="*/ 1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0"/>
                  </a:moveTo>
                  <a:lnTo>
                    <a:pt x="0" y="1285"/>
                  </a:lnTo>
                  <a:lnTo>
                    <a:pt x="0" y="2031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9257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1" name="AutoShape 31"/>
            <p:cNvSpPr>
              <a:spLocks/>
            </p:cNvSpPr>
            <p:nvPr/>
          </p:nvSpPr>
          <p:spPr bwMode="auto">
            <a:xfrm>
              <a:off x="0" y="186"/>
              <a:ext cx="1122" cy="11"/>
            </a:xfrm>
            <a:custGeom>
              <a:avLst/>
              <a:gdLst>
                <a:gd name="T0" fmla="*/ 1122 w 21600"/>
                <a:gd name="T1" fmla="*/ 11 h 21600"/>
                <a:gd name="T2" fmla="*/ 1110 w 21600"/>
                <a:gd name="T3" fmla="*/ 0 h 21600"/>
                <a:gd name="T4" fmla="*/ 12 w 21600"/>
                <a:gd name="T5" fmla="*/ 0 h 21600"/>
                <a:gd name="T6" fmla="*/ 0 w 21600"/>
                <a:gd name="T7" fmla="*/ 11 h 21600"/>
                <a:gd name="T8" fmla="*/ 1122 w 21600"/>
                <a:gd name="T9" fmla="*/ 11 h 21600"/>
                <a:gd name="T10" fmla="*/ 1122 w 21600"/>
                <a:gd name="T11" fmla="*/ 1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1600" y="21600"/>
                  </a:moveTo>
                  <a:lnTo>
                    <a:pt x="21373" y="0"/>
                  </a:lnTo>
                  <a:lnTo>
                    <a:pt x="227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C3740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8692" name="Rectangle 32"/>
            <p:cNvSpPr>
              <a:spLocks/>
            </p:cNvSpPr>
            <p:nvPr/>
          </p:nvSpPr>
          <p:spPr bwMode="auto">
            <a:xfrm>
              <a:off x="347" y="3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90480" bIns="38100" anchor="ctr">
              <a:spAutoFit/>
            </a:bodyPr>
            <a:lstStyle/>
            <a:p>
              <a:pPr marL="12700" algn="ctr"/>
              <a:r>
                <a:rPr lang="en-US" altLang="zh-CN" sz="1600" b="1">
                  <a:solidFill>
                    <a:srgbClr val="66CCFF"/>
                  </a:solidFill>
                  <a:latin typeface="Lucida Grande"/>
                  <a:sym typeface="Lucida Grande"/>
                </a:rPr>
                <a:t>1980</a:t>
              </a:r>
            </a:p>
          </p:txBody>
        </p:sp>
      </p:grpSp>
      <p:sp>
        <p:nvSpPr>
          <p:cNvPr id="28682" name="Rectangle 34"/>
          <p:cNvSpPr>
            <a:spLocks/>
          </p:cNvSpPr>
          <p:nvPr/>
        </p:nvSpPr>
        <p:spPr bwMode="auto">
          <a:xfrm>
            <a:off x="2489200" y="4368800"/>
            <a:ext cx="12192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altLang="zh-CN" b="1">
                <a:solidFill>
                  <a:srgbClr val="000000"/>
                </a:solidFill>
                <a:latin typeface="Lucida Grande"/>
                <a:sym typeface="Lucida Grande"/>
              </a:rPr>
              <a:t>10GB</a:t>
            </a:r>
          </a:p>
        </p:txBody>
      </p:sp>
      <p:sp>
        <p:nvSpPr>
          <p:cNvPr id="28683" name="Rectangle 35"/>
          <p:cNvSpPr>
            <a:spLocks/>
          </p:cNvSpPr>
          <p:nvPr/>
        </p:nvSpPr>
        <p:spPr bwMode="auto">
          <a:xfrm>
            <a:off x="5130800" y="4368800"/>
            <a:ext cx="12192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altLang="zh-CN" b="1">
                <a:solidFill>
                  <a:srgbClr val="000000"/>
                </a:solidFill>
                <a:latin typeface="Lucida Grande"/>
                <a:sym typeface="Lucida Grande"/>
              </a:rPr>
              <a:t>34GB</a:t>
            </a:r>
          </a:p>
        </p:txBody>
      </p:sp>
      <p:sp>
        <p:nvSpPr>
          <p:cNvPr id="28684" name="Rectangle 36"/>
          <p:cNvSpPr>
            <a:spLocks/>
          </p:cNvSpPr>
          <p:nvPr/>
        </p:nvSpPr>
        <p:spPr bwMode="auto">
          <a:xfrm>
            <a:off x="7670800" y="4343400"/>
            <a:ext cx="16764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zh-CN" altLang="en-US" b="1">
                <a:solidFill>
                  <a:srgbClr val="000000"/>
                </a:solidFill>
                <a:latin typeface="Lucida Grande"/>
                <a:ea typeface="Heiti SC Medium"/>
                <a:cs typeface="Heiti SC Medium"/>
                <a:sym typeface="Lucida Grande"/>
              </a:rPr>
              <a:t>超过</a:t>
            </a:r>
            <a:r>
              <a:rPr lang="en-US" altLang="zh-CN" b="1">
                <a:solidFill>
                  <a:srgbClr val="000000"/>
                </a:solidFill>
                <a:latin typeface="Lucida Grande"/>
                <a:ea typeface="Heiti SC Medium"/>
                <a:cs typeface="Heiti SC Medium"/>
                <a:sym typeface="Lucida Grande"/>
              </a:rPr>
              <a:t>45GB</a:t>
            </a:r>
          </a:p>
        </p:txBody>
      </p:sp>
      <p:sp>
        <p:nvSpPr>
          <p:cNvPr id="28685" name="Rectangle 38"/>
          <p:cNvSpPr>
            <a:spLocks/>
          </p:cNvSpPr>
          <p:nvPr/>
        </p:nvSpPr>
        <p:spPr bwMode="auto">
          <a:xfrm>
            <a:off x="912813" y="2060575"/>
            <a:ext cx="137795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zh-CN" sz="4800" b="1">
                <a:solidFill>
                  <a:srgbClr val="FFA552"/>
                </a:solidFill>
                <a:latin typeface="Lucida Grande"/>
                <a:sym typeface="Lucida Grande"/>
              </a:rPr>
              <a:t>6%</a:t>
            </a:r>
          </a:p>
        </p:txBody>
      </p:sp>
      <p:sp>
        <p:nvSpPr>
          <p:cNvPr id="28686" name="Freeform 39"/>
          <p:cNvSpPr>
            <a:spLocks/>
          </p:cNvSpPr>
          <p:nvPr/>
        </p:nvSpPr>
        <p:spPr bwMode="auto">
          <a:xfrm>
            <a:off x="1677988" y="2071688"/>
            <a:ext cx="8990012" cy="16319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066263733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0 w 21600"/>
              <a:gd name="T29" fmla="*/ 2147483647 h 21600"/>
              <a:gd name="T30" fmla="*/ 0 w 21600"/>
              <a:gd name="T31" fmla="*/ 2147483647 h 21600"/>
              <a:gd name="T32" fmla="*/ 0 w 21600"/>
              <a:gd name="T33" fmla="*/ 2147483647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600"/>
              <a:gd name="T52" fmla="*/ 0 h 21600"/>
              <a:gd name="T53" fmla="*/ 21600 w 21600"/>
              <a:gd name="T54" fmla="*/ 21600 h 216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600" h="21600">
                <a:moveTo>
                  <a:pt x="0" y="15990"/>
                </a:moveTo>
                <a:lnTo>
                  <a:pt x="7848" y="6556"/>
                </a:lnTo>
                <a:lnTo>
                  <a:pt x="7848" y="12166"/>
                </a:lnTo>
                <a:lnTo>
                  <a:pt x="14058" y="5169"/>
                </a:lnTo>
                <a:lnTo>
                  <a:pt x="14022" y="10191"/>
                </a:lnTo>
                <a:lnTo>
                  <a:pt x="19403" y="4791"/>
                </a:lnTo>
                <a:lnTo>
                  <a:pt x="19403" y="0"/>
                </a:lnTo>
                <a:lnTo>
                  <a:pt x="21600" y="6430"/>
                </a:lnTo>
                <a:lnTo>
                  <a:pt x="19586" y="15633"/>
                </a:lnTo>
                <a:lnTo>
                  <a:pt x="19555" y="10590"/>
                </a:lnTo>
                <a:lnTo>
                  <a:pt x="12720" y="18280"/>
                </a:lnTo>
                <a:lnTo>
                  <a:pt x="12720" y="12733"/>
                </a:lnTo>
                <a:lnTo>
                  <a:pt x="6495" y="19541"/>
                </a:lnTo>
                <a:lnTo>
                  <a:pt x="6495" y="13742"/>
                </a:lnTo>
                <a:lnTo>
                  <a:pt x="0" y="21600"/>
                </a:lnTo>
                <a:lnTo>
                  <a:pt x="0" y="15990"/>
                </a:lnTo>
                <a:close/>
                <a:moveTo>
                  <a:pt x="0" y="15990"/>
                </a:moveTo>
              </a:path>
            </a:pathLst>
          </a:custGeom>
          <a:gradFill rotWithShape="0">
            <a:gsLst>
              <a:gs pos="0">
                <a:srgbClr val="004747"/>
              </a:gs>
              <a:gs pos="100000">
                <a:srgbClr val="009999"/>
              </a:gs>
            </a:gsLst>
            <a:lin ang="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 4"/>
          <p:cNvGrpSpPr>
            <a:grpSpLocks/>
          </p:cNvGrpSpPr>
          <p:nvPr/>
        </p:nvGrpSpPr>
        <p:grpSpPr bwMode="auto">
          <a:xfrm>
            <a:off x="527050" y="765175"/>
            <a:ext cx="10558463" cy="5688013"/>
            <a:chOff x="395536" y="764704"/>
            <a:chExt cx="7917840" cy="5688052"/>
          </a:xfrm>
        </p:grpSpPr>
        <p:grpSp>
          <p:nvGrpSpPr>
            <p:cNvPr id="29698" name="组 2"/>
            <p:cNvGrpSpPr>
              <a:grpSpLocks/>
            </p:cNvGrpSpPr>
            <p:nvPr/>
          </p:nvGrpSpPr>
          <p:grpSpPr bwMode="auto">
            <a:xfrm>
              <a:off x="395536" y="1340768"/>
              <a:ext cx="7917840" cy="5111988"/>
              <a:chOff x="395536" y="1340768"/>
              <a:chExt cx="7917840" cy="5111988"/>
            </a:xfrm>
          </p:grpSpPr>
          <p:sp>
            <p:nvSpPr>
              <p:cNvPr id="29700" name="Rectangle 1"/>
              <p:cNvSpPr>
                <a:spLocks/>
              </p:cNvSpPr>
              <p:nvPr/>
            </p:nvSpPr>
            <p:spPr bwMode="auto">
              <a:xfrm>
                <a:off x="395536" y="2420888"/>
                <a:ext cx="2251645" cy="371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39688">
                  <a:spcBef>
                    <a:spcPts val="800"/>
                  </a:spcBef>
                </a:pPr>
                <a:r>
                  <a:rPr lang="zh-CN" altLang="en-US" sz="2800">
                    <a:solidFill>
                      <a:srgbClr val="06686D"/>
                    </a:solidFill>
                    <a:latin typeface="Arial Bold" pitchFamily="34" charset="0"/>
                    <a:ea typeface="Heiti SC Medium"/>
                    <a:cs typeface="Heiti SC Medium"/>
                    <a:sym typeface="Arial Bold" pitchFamily="34" charset="0"/>
                  </a:rPr>
                  <a:t>看电视时间</a:t>
                </a:r>
              </a:p>
            </p:txBody>
          </p:sp>
          <p:sp>
            <p:nvSpPr>
              <p:cNvPr id="29701" name="Line 3"/>
              <p:cNvSpPr>
                <a:spLocks noChangeShapeType="1"/>
              </p:cNvSpPr>
              <p:nvPr/>
            </p:nvSpPr>
            <p:spPr bwMode="auto">
              <a:xfrm flipH="1">
                <a:off x="3578622" y="1600801"/>
                <a:ext cx="0" cy="324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9702" name="Rectangle 4"/>
              <p:cNvSpPr>
                <a:spLocks/>
              </p:cNvSpPr>
              <p:nvPr/>
            </p:nvSpPr>
            <p:spPr bwMode="auto">
              <a:xfrm>
                <a:off x="3029592" y="2390652"/>
                <a:ext cx="1144588" cy="5562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 anchor="ctr"/>
              <a:lstStyle/>
              <a:p>
                <a:pPr marL="39688"/>
                <a:r>
                  <a:rPr lang="en-US" altLang="zh-CN" sz="2800" b="1">
                    <a:solidFill>
                      <a:srgbClr val="009999"/>
                    </a:solidFill>
                    <a:latin typeface="Lucida Grande"/>
                    <a:sym typeface="Lucida Grande"/>
                  </a:rPr>
                  <a:t>60%</a:t>
                </a:r>
              </a:p>
            </p:txBody>
          </p:sp>
          <p:grpSp>
            <p:nvGrpSpPr>
              <p:cNvPr id="29703" name="Group 13"/>
              <p:cNvGrpSpPr>
                <a:grpSpLocks/>
              </p:cNvGrpSpPr>
              <p:nvPr/>
            </p:nvGrpSpPr>
            <p:grpSpPr bwMode="auto">
              <a:xfrm>
                <a:off x="992188" y="3771900"/>
                <a:ext cx="2601912" cy="2447925"/>
                <a:chOff x="0" y="0"/>
                <a:chExt cx="1639" cy="1542"/>
              </a:xfrm>
            </p:grpSpPr>
            <p:pic>
              <p:nvPicPr>
                <p:cNvPr id="29719" name="Picture 7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902"/>
                  <a:ext cx="8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20" name="Freeform 8"/>
                <p:cNvSpPr>
                  <a:spLocks/>
                </p:cNvSpPr>
                <p:nvPr/>
              </p:nvSpPr>
              <p:spPr bwMode="auto">
                <a:xfrm>
                  <a:off x="214" y="0"/>
                  <a:ext cx="584" cy="1040"/>
                </a:xfrm>
                <a:custGeom>
                  <a:avLst/>
                  <a:gdLst>
                    <a:gd name="T0" fmla="*/ 0 w 21532"/>
                    <a:gd name="T1" fmla="*/ 0 h 21541"/>
                    <a:gd name="T2" fmla="*/ 0 w 21532"/>
                    <a:gd name="T3" fmla="*/ 0 h 21541"/>
                    <a:gd name="T4" fmla="*/ 0 w 21532"/>
                    <a:gd name="T5" fmla="*/ 0 h 21541"/>
                    <a:gd name="T6" fmla="*/ 0 w 21532"/>
                    <a:gd name="T7" fmla="*/ 0 h 21541"/>
                    <a:gd name="T8" fmla="*/ 0 w 21532"/>
                    <a:gd name="T9" fmla="*/ 0 h 21541"/>
                    <a:gd name="T10" fmla="*/ 0 w 21532"/>
                    <a:gd name="T11" fmla="*/ 0 h 21541"/>
                    <a:gd name="T12" fmla="*/ 0 w 21532"/>
                    <a:gd name="T13" fmla="*/ 1 h 21541"/>
                    <a:gd name="T14" fmla="*/ 0 w 21532"/>
                    <a:gd name="T15" fmla="*/ 1 h 21541"/>
                    <a:gd name="T16" fmla="*/ 0 w 21532"/>
                    <a:gd name="T17" fmla="*/ 1 h 21541"/>
                    <a:gd name="T18" fmla="*/ 0 w 21532"/>
                    <a:gd name="T19" fmla="*/ 1 h 21541"/>
                    <a:gd name="T20" fmla="*/ 0 w 21532"/>
                    <a:gd name="T21" fmla="*/ 1 h 21541"/>
                    <a:gd name="T22" fmla="*/ 0 w 21532"/>
                    <a:gd name="T23" fmla="*/ 1 h 21541"/>
                    <a:gd name="T24" fmla="*/ 0 w 21532"/>
                    <a:gd name="T25" fmla="*/ 1 h 21541"/>
                    <a:gd name="T26" fmla="*/ 0 w 21532"/>
                    <a:gd name="T27" fmla="*/ 1 h 21541"/>
                    <a:gd name="T28" fmla="*/ 0 w 21532"/>
                    <a:gd name="T29" fmla="*/ 2 h 21541"/>
                    <a:gd name="T30" fmla="*/ 0 w 21532"/>
                    <a:gd name="T31" fmla="*/ 2 h 21541"/>
                    <a:gd name="T32" fmla="*/ 0 w 21532"/>
                    <a:gd name="T33" fmla="*/ 2 h 21541"/>
                    <a:gd name="T34" fmla="*/ 0 w 21532"/>
                    <a:gd name="T35" fmla="*/ 2 h 21541"/>
                    <a:gd name="T36" fmla="*/ 0 w 21532"/>
                    <a:gd name="T37" fmla="*/ 2 h 21541"/>
                    <a:gd name="T38" fmla="*/ 0 w 21532"/>
                    <a:gd name="T39" fmla="*/ 2 h 21541"/>
                    <a:gd name="T40" fmla="*/ 0 w 21532"/>
                    <a:gd name="T41" fmla="*/ 2 h 21541"/>
                    <a:gd name="T42" fmla="*/ 0 w 21532"/>
                    <a:gd name="T43" fmla="*/ 2 h 21541"/>
                    <a:gd name="T44" fmla="*/ 0 w 21532"/>
                    <a:gd name="T45" fmla="*/ 2 h 21541"/>
                    <a:gd name="T46" fmla="*/ 0 w 21532"/>
                    <a:gd name="T47" fmla="*/ 2 h 21541"/>
                    <a:gd name="T48" fmla="*/ 0 w 21532"/>
                    <a:gd name="T49" fmla="*/ 2 h 21541"/>
                    <a:gd name="T50" fmla="*/ 0 w 21532"/>
                    <a:gd name="T51" fmla="*/ 1 h 21541"/>
                    <a:gd name="T52" fmla="*/ 0 w 21532"/>
                    <a:gd name="T53" fmla="*/ 1 h 21541"/>
                    <a:gd name="T54" fmla="*/ 0 w 21532"/>
                    <a:gd name="T55" fmla="*/ 1 h 21541"/>
                    <a:gd name="T56" fmla="*/ 0 w 21532"/>
                    <a:gd name="T57" fmla="*/ 1 h 21541"/>
                    <a:gd name="T58" fmla="*/ 0 w 21532"/>
                    <a:gd name="T59" fmla="*/ 1 h 21541"/>
                    <a:gd name="T60" fmla="*/ 0 w 21532"/>
                    <a:gd name="T61" fmla="*/ 0 h 21541"/>
                    <a:gd name="T62" fmla="*/ 0 w 21532"/>
                    <a:gd name="T63" fmla="*/ 0 h 21541"/>
                    <a:gd name="T64" fmla="*/ 0 w 21532"/>
                    <a:gd name="T65" fmla="*/ 0 h 21541"/>
                    <a:gd name="T66" fmla="*/ 0 w 21532"/>
                    <a:gd name="T67" fmla="*/ 0 h 21541"/>
                    <a:gd name="T68" fmla="*/ 0 w 21532"/>
                    <a:gd name="T69" fmla="*/ 0 h 21541"/>
                    <a:gd name="T70" fmla="*/ 0 w 21532"/>
                    <a:gd name="T71" fmla="*/ 0 h 21541"/>
                    <a:gd name="T72" fmla="*/ 0 w 21532"/>
                    <a:gd name="T73" fmla="*/ 0 h 21541"/>
                    <a:gd name="T74" fmla="*/ 0 w 21532"/>
                    <a:gd name="T75" fmla="*/ 0 h 215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1532"/>
                    <a:gd name="T115" fmla="*/ 0 h 21541"/>
                    <a:gd name="T116" fmla="*/ 21532 w 21532"/>
                    <a:gd name="T117" fmla="*/ 21541 h 215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1532" h="21541">
                      <a:moveTo>
                        <a:pt x="9251" y="2580"/>
                      </a:moveTo>
                      <a:cubicBezTo>
                        <a:pt x="9251" y="2580"/>
                        <a:pt x="9800" y="2482"/>
                        <a:pt x="10364" y="2384"/>
                      </a:cubicBezTo>
                      <a:cubicBezTo>
                        <a:pt x="10212" y="2133"/>
                        <a:pt x="10517" y="1882"/>
                        <a:pt x="10517" y="1882"/>
                      </a:cubicBezTo>
                      <a:cubicBezTo>
                        <a:pt x="10608" y="1756"/>
                        <a:pt x="10868" y="1784"/>
                        <a:pt x="10944" y="1630"/>
                      </a:cubicBezTo>
                      <a:cubicBezTo>
                        <a:pt x="11341" y="1421"/>
                        <a:pt x="11097" y="1198"/>
                        <a:pt x="10944" y="960"/>
                      </a:cubicBezTo>
                      <a:cubicBezTo>
                        <a:pt x="11127" y="681"/>
                        <a:pt x="10685" y="367"/>
                        <a:pt x="10029" y="213"/>
                      </a:cubicBezTo>
                      <a:cubicBezTo>
                        <a:pt x="9373" y="11"/>
                        <a:pt x="8061" y="-59"/>
                        <a:pt x="7329" y="53"/>
                      </a:cubicBezTo>
                      <a:cubicBezTo>
                        <a:pt x="6597" y="164"/>
                        <a:pt x="6398" y="520"/>
                        <a:pt x="6200" y="765"/>
                      </a:cubicBezTo>
                      <a:lnTo>
                        <a:pt x="5819" y="1498"/>
                      </a:lnTo>
                      <a:cubicBezTo>
                        <a:pt x="5819" y="1498"/>
                        <a:pt x="5697" y="2203"/>
                        <a:pt x="4995" y="2370"/>
                      </a:cubicBezTo>
                      <a:cubicBezTo>
                        <a:pt x="5849" y="2440"/>
                        <a:pt x="6292" y="2671"/>
                        <a:pt x="6292" y="2671"/>
                      </a:cubicBezTo>
                      <a:lnTo>
                        <a:pt x="4827" y="3083"/>
                      </a:lnTo>
                      <a:lnTo>
                        <a:pt x="3683" y="3781"/>
                      </a:lnTo>
                      <a:lnTo>
                        <a:pt x="602" y="5708"/>
                      </a:lnTo>
                      <a:cubicBezTo>
                        <a:pt x="-8" y="6126"/>
                        <a:pt x="-39" y="6168"/>
                        <a:pt x="22" y="6273"/>
                      </a:cubicBezTo>
                      <a:cubicBezTo>
                        <a:pt x="83" y="6378"/>
                        <a:pt x="1029" y="6524"/>
                        <a:pt x="1883" y="6880"/>
                      </a:cubicBezTo>
                      <a:lnTo>
                        <a:pt x="5575" y="7969"/>
                      </a:lnTo>
                      <a:lnTo>
                        <a:pt x="6017" y="7655"/>
                      </a:lnTo>
                      <a:lnTo>
                        <a:pt x="4003" y="6978"/>
                      </a:lnTo>
                      <a:lnTo>
                        <a:pt x="1883" y="6078"/>
                      </a:lnTo>
                      <a:lnTo>
                        <a:pt x="2203" y="5812"/>
                      </a:lnTo>
                      <a:cubicBezTo>
                        <a:pt x="2203" y="5812"/>
                        <a:pt x="3729" y="5163"/>
                        <a:pt x="5269" y="4514"/>
                      </a:cubicBezTo>
                      <a:cubicBezTo>
                        <a:pt x="5819" y="4884"/>
                        <a:pt x="6124" y="4995"/>
                        <a:pt x="6459" y="5344"/>
                      </a:cubicBezTo>
                      <a:cubicBezTo>
                        <a:pt x="6795" y="5694"/>
                        <a:pt x="7344" y="6238"/>
                        <a:pt x="7283" y="6622"/>
                      </a:cubicBezTo>
                      <a:lnTo>
                        <a:pt x="6047" y="7634"/>
                      </a:lnTo>
                      <a:lnTo>
                        <a:pt x="5086" y="8402"/>
                      </a:lnTo>
                      <a:cubicBezTo>
                        <a:pt x="4873" y="8626"/>
                        <a:pt x="4751" y="8793"/>
                        <a:pt x="4766" y="8968"/>
                      </a:cubicBezTo>
                      <a:cubicBezTo>
                        <a:pt x="4781" y="9142"/>
                        <a:pt x="5056" y="11237"/>
                        <a:pt x="5193" y="11690"/>
                      </a:cubicBezTo>
                      <a:lnTo>
                        <a:pt x="5559" y="11711"/>
                      </a:lnTo>
                      <a:cubicBezTo>
                        <a:pt x="5559" y="11711"/>
                        <a:pt x="6276" y="12870"/>
                        <a:pt x="7008" y="14036"/>
                      </a:cubicBezTo>
                      <a:cubicBezTo>
                        <a:pt x="6322" y="14811"/>
                        <a:pt x="6261" y="15014"/>
                        <a:pt x="6200" y="15816"/>
                      </a:cubicBezTo>
                      <a:cubicBezTo>
                        <a:pt x="6139" y="16619"/>
                        <a:pt x="6520" y="18337"/>
                        <a:pt x="6475" y="18902"/>
                      </a:cubicBezTo>
                      <a:lnTo>
                        <a:pt x="6093" y="19174"/>
                      </a:lnTo>
                      <a:lnTo>
                        <a:pt x="5361" y="19377"/>
                      </a:lnTo>
                      <a:cubicBezTo>
                        <a:pt x="5361" y="19377"/>
                        <a:pt x="5254" y="19621"/>
                        <a:pt x="5147" y="19866"/>
                      </a:cubicBezTo>
                      <a:cubicBezTo>
                        <a:pt x="5681" y="20180"/>
                        <a:pt x="5697" y="20976"/>
                        <a:pt x="5697" y="20976"/>
                      </a:cubicBezTo>
                      <a:lnTo>
                        <a:pt x="5956" y="20948"/>
                      </a:lnTo>
                      <a:lnTo>
                        <a:pt x="6093" y="20599"/>
                      </a:lnTo>
                      <a:lnTo>
                        <a:pt x="6429" y="20613"/>
                      </a:lnTo>
                      <a:lnTo>
                        <a:pt x="6520" y="20361"/>
                      </a:lnTo>
                      <a:lnTo>
                        <a:pt x="7390" y="21290"/>
                      </a:lnTo>
                      <a:cubicBezTo>
                        <a:pt x="7893" y="21485"/>
                        <a:pt x="9098" y="21520"/>
                        <a:pt x="9541" y="21541"/>
                      </a:cubicBezTo>
                      <a:lnTo>
                        <a:pt x="10044" y="21408"/>
                      </a:lnTo>
                      <a:lnTo>
                        <a:pt x="9663" y="21136"/>
                      </a:lnTo>
                      <a:lnTo>
                        <a:pt x="10486" y="21031"/>
                      </a:lnTo>
                      <a:lnTo>
                        <a:pt x="9175" y="20277"/>
                      </a:lnTo>
                      <a:cubicBezTo>
                        <a:pt x="8778" y="19914"/>
                        <a:pt x="8717" y="19719"/>
                        <a:pt x="8076" y="18860"/>
                      </a:cubicBezTo>
                      <a:cubicBezTo>
                        <a:pt x="8107" y="17967"/>
                        <a:pt x="9144" y="15719"/>
                        <a:pt x="9403" y="14923"/>
                      </a:cubicBezTo>
                      <a:cubicBezTo>
                        <a:pt x="9647" y="14120"/>
                        <a:pt x="9632" y="14287"/>
                        <a:pt x="9678" y="14078"/>
                      </a:cubicBezTo>
                      <a:cubicBezTo>
                        <a:pt x="9724" y="13869"/>
                        <a:pt x="9754" y="13764"/>
                        <a:pt x="9708" y="13680"/>
                      </a:cubicBezTo>
                      <a:cubicBezTo>
                        <a:pt x="10181" y="12717"/>
                        <a:pt x="10669" y="11760"/>
                        <a:pt x="10669" y="11760"/>
                      </a:cubicBezTo>
                      <a:lnTo>
                        <a:pt x="11005" y="11753"/>
                      </a:lnTo>
                      <a:cubicBezTo>
                        <a:pt x="11005" y="11753"/>
                        <a:pt x="11600" y="10448"/>
                        <a:pt x="11722" y="9806"/>
                      </a:cubicBezTo>
                      <a:cubicBezTo>
                        <a:pt x="11844" y="9163"/>
                        <a:pt x="11829" y="8444"/>
                        <a:pt x="11737" y="7886"/>
                      </a:cubicBezTo>
                      <a:cubicBezTo>
                        <a:pt x="11646" y="7495"/>
                        <a:pt x="11325" y="6880"/>
                        <a:pt x="11173" y="6461"/>
                      </a:cubicBezTo>
                      <a:lnTo>
                        <a:pt x="10822" y="5638"/>
                      </a:lnTo>
                      <a:lnTo>
                        <a:pt x="11173" y="5428"/>
                      </a:lnTo>
                      <a:lnTo>
                        <a:pt x="12469" y="6461"/>
                      </a:lnTo>
                      <a:cubicBezTo>
                        <a:pt x="12912" y="6699"/>
                        <a:pt x="13186" y="6964"/>
                        <a:pt x="13797" y="6852"/>
                      </a:cubicBezTo>
                      <a:cubicBezTo>
                        <a:pt x="14407" y="6741"/>
                        <a:pt x="15276" y="6182"/>
                        <a:pt x="16130" y="5791"/>
                      </a:cubicBezTo>
                      <a:lnTo>
                        <a:pt x="18327" y="4451"/>
                      </a:lnTo>
                      <a:cubicBezTo>
                        <a:pt x="18968" y="4165"/>
                        <a:pt x="19578" y="4186"/>
                        <a:pt x="20005" y="4074"/>
                      </a:cubicBezTo>
                      <a:cubicBezTo>
                        <a:pt x="20432" y="3962"/>
                        <a:pt x="20661" y="3934"/>
                        <a:pt x="20920" y="3760"/>
                      </a:cubicBezTo>
                      <a:cubicBezTo>
                        <a:pt x="21180" y="3585"/>
                        <a:pt x="21561" y="3166"/>
                        <a:pt x="21530" y="3048"/>
                      </a:cubicBezTo>
                      <a:cubicBezTo>
                        <a:pt x="21332" y="2978"/>
                        <a:pt x="21103" y="2985"/>
                        <a:pt x="20783" y="3048"/>
                      </a:cubicBezTo>
                      <a:lnTo>
                        <a:pt x="19608" y="3439"/>
                      </a:lnTo>
                      <a:lnTo>
                        <a:pt x="18403" y="3627"/>
                      </a:lnTo>
                      <a:lnTo>
                        <a:pt x="18785" y="3048"/>
                      </a:lnTo>
                      <a:cubicBezTo>
                        <a:pt x="18739" y="2978"/>
                        <a:pt x="18312" y="3062"/>
                        <a:pt x="18144" y="3208"/>
                      </a:cubicBezTo>
                      <a:lnTo>
                        <a:pt x="17763" y="3941"/>
                      </a:lnTo>
                      <a:cubicBezTo>
                        <a:pt x="17000" y="4402"/>
                        <a:pt x="14559" y="5917"/>
                        <a:pt x="13568" y="5959"/>
                      </a:cubicBezTo>
                      <a:cubicBezTo>
                        <a:pt x="12958" y="5456"/>
                        <a:pt x="12180" y="4632"/>
                        <a:pt x="11783" y="4179"/>
                      </a:cubicBezTo>
                      <a:cubicBezTo>
                        <a:pt x="11417" y="3732"/>
                        <a:pt x="11646" y="3487"/>
                        <a:pt x="11356" y="3292"/>
                      </a:cubicBezTo>
                      <a:cubicBezTo>
                        <a:pt x="11066" y="3076"/>
                        <a:pt x="10380" y="3097"/>
                        <a:pt x="10090" y="3006"/>
                      </a:cubicBezTo>
                      <a:cubicBezTo>
                        <a:pt x="9800" y="2915"/>
                        <a:pt x="9769" y="2817"/>
                        <a:pt x="9632" y="2747"/>
                      </a:cubicBezTo>
                      <a:lnTo>
                        <a:pt x="9251" y="2580"/>
                      </a:lnTo>
                      <a:close/>
                      <a:moveTo>
                        <a:pt x="9251" y="2580"/>
                      </a:moveTo>
                    </a:path>
                  </a:pathLst>
                </a:custGeom>
                <a:solidFill>
                  <a:srgbClr val="009DD9"/>
                </a:solidFill>
                <a:ln w="9525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pic>
              <p:nvPicPr>
                <p:cNvPr id="29721" name="Picture 9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839" y="1152"/>
                  <a:ext cx="80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9722" name="Group 12"/>
                <p:cNvGrpSpPr>
                  <a:grpSpLocks/>
                </p:cNvGrpSpPr>
                <p:nvPr/>
              </p:nvGrpSpPr>
              <p:grpSpPr bwMode="auto">
                <a:xfrm>
                  <a:off x="1117" y="504"/>
                  <a:ext cx="487" cy="704"/>
                  <a:chOff x="0" y="0"/>
                  <a:chExt cx="487" cy="704"/>
                </a:xfrm>
              </p:grpSpPr>
              <p:sp>
                <p:nvSpPr>
                  <p:cNvPr id="29723" name="Freeform 10"/>
                  <p:cNvSpPr>
                    <a:spLocks/>
                  </p:cNvSpPr>
                  <p:nvPr/>
                </p:nvSpPr>
                <p:spPr bwMode="auto">
                  <a:xfrm>
                    <a:off x="135" y="0"/>
                    <a:ext cx="352" cy="704"/>
                  </a:xfrm>
                  <a:custGeom>
                    <a:avLst/>
                    <a:gdLst>
                      <a:gd name="T0" fmla="*/ 0 w 21532"/>
                      <a:gd name="T1" fmla="*/ 0 h 21541"/>
                      <a:gd name="T2" fmla="*/ 0 w 21532"/>
                      <a:gd name="T3" fmla="*/ 0 h 21541"/>
                      <a:gd name="T4" fmla="*/ 0 w 21532"/>
                      <a:gd name="T5" fmla="*/ 0 h 21541"/>
                      <a:gd name="T6" fmla="*/ 0 w 21532"/>
                      <a:gd name="T7" fmla="*/ 0 h 21541"/>
                      <a:gd name="T8" fmla="*/ 0 w 21532"/>
                      <a:gd name="T9" fmla="*/ 0 h 21541"/>
                      <a:gd name="T10" fmla="*/ 0 w 21532"/>
                      <a:gd name="T11" fmla="*/ 0 h 21541"/>
                      <a:gd name="T12" fmla="*/ 0 w 21532"/>
                      <a:gd name="T13" fmla="*/ 0 h 21541"/>
                      <a:gd name="T14" fmla="*/ 0 w 21532"/>
                      <a:gd name="T15" fmla="*/ 0 h 21541"/>
                      <a:gd name="T16" fmla="*/ 0 w 21532"/>
                      <a:gd name="T17" fmla="*/ 0 h 21541"/>
                      <a:gd name="T18" fmla="*/ 0 w 21532"/>
                      <a:gd name="T19" fmla="*/ 0 h 21541"/>
                      <a:gd name="T20" fmla="*/ 0 w 21532"/>
                      <a:gd name="T21" fmla="*/ 0 h 21541"/>
                      <a:gd name="T22" fmla="*/ 0 w 21532"/>
                      <a:gd name="T23" fmla="*/ 0 h 21541"/>
                      <a:gd name="T24" fmla="*/ 0 w 21532"/>
                      <a:gd name="T25" fmla="*/ 0 h 21541"/>
                      <a:gd name="T26" fmla="*/ 0 w 21532"/>
                      <a:gd name="T27" fmla="*/ 0 h 21541"/>
                      <a:gd name="T28" fmla="*/ 0 w 21532"/>
                      <a:gd name="T29" fmla="*/ 0 h 21541"/>
                      <a:gd name="T30" fmla="*/ 0 w 21532"/>
                      <a:gd name="T31" fmla="*/ 1 h 21541"/>
                      <a:gd name="T32" fmla="*/ 0 w 21532"/>
                      <a:gd name="T33" fmla="*/ 1 h 21541"/>
                      <a:gd name="T34" fmla="*/ 0 w 21532"/>
                      <a:gd name="T35" fmla="*/ 1 h 21541"/>
                      <a:gd name="T36" fmla="*/ 0 w 21532"/>
                      <a:gd name="T37" fmla="*/ 1 h 21541"/>
                      <a:gd name="T38" fmla="*/ 0 w 21532"/>
                      <a:gd name="T39" fmla="*/ 1 h 21541"/>
                      <a:gd name="T40" fmla="*/ 0 w 21532"/>
                      <a:gd name="T41" fmla="*/ 1 h 21541"/>
                      <a:gd name="T42" fmla="*/ 0 w 21532"/>
                      <a:gd name="T43" fmla="*/ 1 h 21541"/>
                      <a:gd name="T44" fmla="*/ 0 w 21532"/>
                      <a:gd name="T45" fmla="*/ 1 h 21541"/>
                      <a:gd name="T46" fmla="*/ 0 w 21532"/>
                      <a:gd name="T47" fmla="*/ 1 h 21541"/>
                      <a:gd name="T48" fmla="*/ 0 w 21532"/>
                      <a:gd name="T49" fmla="*/ 0 h 21541"/>
                      <a:gd name="T50" fmla="*/ 0 w 21532"/>
                      <a:gd name="T51" fmla="*/ 0 h 21541"/>
                      <a:gd name="T52" fmla="*/ 0 w 21532"/>
                      <a:gd name="T53" fmla="*/ 0 h 21541"/>
                      <a:gd name="T54" fmla="*/ 0 w 21532"/>
                      <a:gd name="T55" fmla="*/ 0 h 21541"/>
                      <a:gd name="T56" fmla="*/ 0 w 21532"/>
                      <a:gd name="T57" fmla="*/ 0 h 21541"/>
                      <a:gd name="T58" fmla="*/ 0 w 21532"/>
                      <a:gd name="T59" fmla="*/ 0 h 21541"/>
                      <a:gd name="T60" fmla="*/ 0 w 21532"/>
                      <a:gd name="T61" fmla="*/ 0 h 21541"/>
                      <a:gd name="T62" fmla="*/ 0 w 21532"/>
                      <a:gd name="T63" fmla="*/ 0 h 21541"/>
                      <a:gd name="T64" fmla="*/ 0 w 21532"/>
                      <a:gd name="T65" fmla="*/ 0 h 21541"/>
                      <a:gd name="T66" fmla="*/ 0 w 21532"/>
                      <a:gd name="T67" fmla="*/ 0 h 21541"/>
                      <a:gd name="T68" fmla="*/ 0 w 21532"/>
                      <a:gd name="T69" fmla="*/ 0 h 21541"/>
                      <a:gd name="T70" fmla="*/ 0 w 21532"/>
                      <a:gd name="T71" fmla="*/ 0 h 21541"/>
                      <a:gd name="T72" fmla="*/ 0 w 21532"/>
                      <a:gd name="T73" fmla="*/ 0 h 21541"/>
                      <a:gd name="T74" fmla="*/ 0 w 21532"/>
                      <a:gd name="T75" fmla="*/ 0 h 2154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532"/>
                      <a:gd name="T115" fmla="*/ 0 h 21541"/>
                      <a:gd name="T116" fmla="*/ 21532 w 21532"/>
                      <a:gd name="T117" fmla="*/ 21541 h 2154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532" h="21541">
                        <a:moveTo>
                          <a:pt x="9251" y="2580"/>
                        </a:moveTo>
                        <a:cubicBezTo>
                          <a:pt x="9251" y="2580"/>
                          <a:pt x="9800" y="2482"/>
                          <a:pt x="10364" y="2384"/>
                        </a:cubicBezTo>
                        <a:cubicBezTo>
                          <a:pt x="10212" y="2133"/>
                          <a:pt x="10517" y="1882"/>
                          <a:pt x="10517" y="1882"/>
                        </a:cubicBezTo>
                        <a:cubicBezTo>
                          <a:pt x="10608" y="1756"/>
                          <a:pt x="10868" y="1784"/>
                          <a:pt x="10944" y="1630"/>
                        </a:cubicBezTo>
                        <a:cubicBezTo>
                          <a:pt x="11341" y="1421"/>
                          <a:pt x="11097" y="1198"/>
                          <a:pt x="10944" y="960"/>
                        </a:cubicBezTo>
                        <a:cubicBezTo>
                          <a:pt x="11127" y="681"/>
                          <a:pt x="10685" y="367"/>
                          <a:pt x="10029" y="213"/>
                        </a:cubicBezTo>
                        <a:cubicBezTo>
                          <a:pt x="9373" y="11"/>
                          <a:pt x="8061" y="-59"/>
                          <a:pt x="7329" y="53"/>
                        </a:cubicBezTo>
                        <a:cubicBezTo>
                          <a:pt x="6597" y="164"/>
                          <a:pt x="6398" y="520"/>
                          <a:pt x="6200" y="765"/>
                        </a:cubicBezTo>
                        <a:lnTo>
                          <a:pt x="5819" y="1498"/>
                        </a:lnTo>
                        <a:cubicBezTo>
                          <a:pt x="5819" y="1498"/>
                          <a:pt x="5697" y="2203"/>
                          <a:pt x="4995" y="2370"/>
                        </a:cubicBezTo>
                        <a:cubicBezTo>
                          <a:pt x="5849" y="2440"/>
                          <a:pt x="6292" y="2671"/>
                          <a:pt x="6292" y="2671"/>
                        </a:cubicBezTo>
                        <a:lnTo>
                          <a:pt x="4827" y="3083"/>
                        </a:lnTo>
                        <a:lnTo>
                          <a:pt x="3683" y="3781"/>
                        </a:lnTo>
                        <a:lnTo>
                          <a:pt x="602" y="5708"/>
                        </a:lnTo>
                        <a:cubicBezTo>
                          <a:pt x="-8" y="6126"/>
                          <a:pt x="-39" y="6168"/>
                          <a:pt x="22" y="6273"/>
                        </a:cubicBezTo>
                        <a:cubicBezTo>
                          <a:pt x="83" y="6378"/>
                          <a:pt x="1029" y="6524"/>
                          <a:pt x="1883" y="6880"/>
                        </a:cubicBezTo>
                        <a:lnTo>
                          <a:pt x="5575" y="7969"/>
                        </a:lnTo>
                        <a:lnTo>
                          <a:pt x="6017" y="7655"/>
                        </a:lnTo>
                        <a:lnTo>
                          <a:pt x="4003" y="6978"/>
                        </a:lnTo>
                        <a:lnTo>
                          <a:pt x="1883" y="6078"/>
                        </a:lnTo>
                        <a:lnTo>
                          <a:pt x="2203" y="5812"/>
                        </a:lnTo>
                        <a:cubicBezTo>
                          <a:pt x="2203" y="5812"/>
                          <a:pt x="3729" y="5163"/>
                          <a:pt x="5269" y="4514"/>
                        </a:cubicBezTo>
                        <a:cubicBezTo>
                          <a:pt x="5819" y="4884"/>
                          <a:pt x="6124" y="4995"/>
                          <a:pt x="6459" y="5344"/>
                        </a:cubicBezTo>
                        <a:cubicBezTo>
                          <a:pt x="6795" y="5694"/>
                          <a:pt x="7344" y="6238"/>
                          <a:pt x="7283" y="6622"/>
                        </a:cubicBezTo>
                        <a:lnTo>
                          <a:pt x="6047" y="7634"/>
                        </a:lnTo>
                        <a:lnTo>
                          <a:pt x="5086" y="8402"/>
                        </a:lnTo>
                        <a:cubicBezTo>
                          <a:pt x="4873" y="8626"/>
                          <a:pt x="4751" y="8793"/>
                          <a:pt x="4766" y="8968"/>
                        </a:cubicBezTo>
                        <a:cubicBezTo>
                          <a:pt x="4781" y="9142"/>
                          <a:pt x="5056" y="11237"/>
                          <a:pt x="5193" y="11690"/>
                        </a:cubicBezTo>
                        <a:lnTo>
                          <a:pt x="5559" y="11711"/>
                        </a:lnTo>
                        <a:cubicBezTo>
                          <a:pt x="5559" y="11711"/>
                          <a:pt x="6276" y="12870"/>
                          <a:pt x="7008" y="14036"/>
                        </a:cubicBezTo>
                        <a:cubicBezTo>
                          <a:pt x="6322" y="14811"/>
                          <a:pt x="6261" y="15014"/>
                          <a:pt x="6200" y="15816"/>
                        </a:cubicBezTo>
                        <a:cubicBezTo>
                          <a:pt x="6139" y="16619"/>
                          <a:pt x="6520" y="18337"/>
                          <a:pt x="6475" y="18902"/>
                        </a:cubicBezTo>
                        <a:lnTo>
                          <a:pt x="6093" y="19174"/>
                        </a:lnTo>
                        <a:lnTo>
                          <a:pt x="5361" y="19377"/>
                        </a:lnTo>
                        <a:cubicBezTo>
                          <a:pt x="5361" y="19377"/>
                          <a:pt x="5254" y="19621"/>
                          <a:pt x="5147" y="19866"/>
                        </a:cubicBezTo>
                        <a:cubicBezTo>
                          <a:pt x="5681" y="20180"/>
                          <a:pt x="5697" y="20976"/>
                          <a:pt x="5697" y="20976"/>
                        </a:cubicBezTo>
                        <a:lnTo>
                          <a:pt x="5956" y="20948"/>
                        </a:lnTo>
                        <a:lnTo>
                          <a:pt x="6093" y="20599"/>
                        </a:lnTo>
                        <a:lnTo>
                          <a:pt x="6429" y="20612"/>
                        </a:lnTo>
                        <a:lnTo>
                          <a:pt x="6520" y="20361"/>
                        </a:lnTo>
                        <a:lnTo>
                          <a:pt x="7390" y="21290"/>
                        </a:lnTo>
                        <a:cubicBezTo>
                          <a:pt x="7893" y="21485"/>
                          <a:pt x="9098" y="21520"/>
                          <a:pt x="9541" y="21541"/>
                        </a:cubicBezTo>
                        <a:lnTo>
                          <a:pt x="10044" y="21408"/>
                        </a:lnTo>
                        <a:lnTo>
                          <a:pt x="9663" y="21136"/>
                        </a:lnTo>
                        <a:lnTo>
                          <a:pt x="10486" y="21031"/>
                        </a:lnTo>
                        <a:lnTo>
                          <a:pt x="9175" y="20277"/>
                        </a:lnTo>
                        <a:cubicBezTo>
                          <a:pt x="8778" y="19914"/>
                          <a:pt x="8717" y="19719"/>
                          <a:pt x="8076" y="18860"/>
                        </a:cubicBezTo>
                        <a:cubicBezTo>
                          <a:pt x="8107" y="17967"/>
                          <a:pt x="9144" y="15719"/>
                          <a:pt x="9403" y="14923"/>
                        </a:cubicBezTo>
                        <a:cubicBezTo>
                          <a:pt x="9647" y="14120"/>
                          <a:pt x="9632" y="14287"/>
                          <a:pt x="9678" y="14078"/>
                        </a:cubicBezTo>
                        <a:cubicBezTo>
                          <a:pt x="9724" y="13869"/>
                          <a:pt x="9754" y="13764"/>
                          <a:pt x="9708" y="13680"/>
                        </a:cubicBezTo>
                        <a:cubicBezTo>
                          <a:pt x="10181" y="12717"/>
                          <a:pt x="10669" y="11760"/>
                          <a:pt x="10669" y="11760"/>
                        </a:cubicBezTo>
                        <a:lnTo>
                          <a:pt x="11005" y="11753"/>
                        </a:lnTo>
                        <a:cubicBezTo>
                          <a:pt x="11005" y="11753"/>
                          <a:pt x="11600" y="10448"/>
                          <a:pt x="11722" y="9806"/>
                        </a:cubicBezTo>
                        <a:cubicBezTo>
                          <a:pt x="11844" y="9163"/>
                          <a:pt x="11829" y="8444"/>
                          <a:pt x="11737" y="7886"/>
                        </a:cubicBezTo>
                        <a:cubicBezTo>
                          <a:pt x="11646" y="7495"/>
                          <a:pt x="11325" y="6880"/>
                          <a:pt x="11173" y="6461"/>
                        </a:cubicBezTo>
                        <a:lnTo>
                          <a:pt x="10822" y="5638"/>
                        </a:lnTo>
                        <a:lnTo>
                          <a:pt x="11173" y="5428"/>
                        </a:lnTo>
                        <a:lnTo>
                          <a:pt x="12469" y="6461"/>
                        </a:lnTo>
                        <a:cubicBezTo>
                          <a:pt x="12912" y="6699"/>
                          <a:pt x="13186" y="6964"/>
                          <a:pt x="13797" y="6852"/>
                        </a:cubicBezTo>
                        <a:cubicBezTo>
                          <a:pt x="14407" y="6741"/>
                          <a:pt x="15276" y="6182"/>
                          <a:pt x="16130" y="5791"/>
                        </a:cubicBezTo>
                        <a:lnTo>
                          <a:pt x="18327" y="4451"/>
                        </a:lnTo>
                        <a:cubicBezTo>
                          <a:pt x="18968" y="4165"/>
                          <a:pt x="19578" y="4186"/>
                          <a:pt x="20005" y="4074"/>
                        </a:cubicBezTo>
                        <a:cubicBezTo>
                          <a:pt x="20432" y="3962"/>
                          <a:pt x="20661" y="3934"/>
                          <a:pt x="20920" y="3760"/>
                        </a:cubicBezTo>
                        <a:cubicBezTo>
                          <a:pt x="21180" y="3585"/>
                          <a:pt x="21561" y="3166"/>
                          <a:pt x="21530" y="3048"/>
                        </a:cubicBezTo>
                        <a:cubicBezTo>
                          <a:pt x="21332" y="2978"/>
                          <a:pt x="21103" y="2985"/>
                          <a:pt x="20783" y="3048"/>
                        </a:cubicBezTo>
                        <a:lnTo>
                          <a:pt x="19608" y="3439"/>
                        </a:lnTo>
                        <a:lnTo>
                          <a:pt x="18403" y="3627"/>
                        </a:lnTo>
                        <a:lnTo>
                          <a:pt x="18785" y="3048"/>
                        </a:lnTo>
                        <a:cubicBezTo>
                          <a:pt x="18739" y="2978"/>
                          <a:pt x="18312" y="3062"/>
                          <a:pt x="18144" y="3208"/>
                        </a:cubicBezTo>
                        <a:lnTo>
                          <a:pt x="17763" y="3941"/>
                        </a:lnTo>
                        <a:cubicBezTo>
                          <a:pt x="17000" y="4402"/>
                          <a:pt x="14559" y="5917"/>
                          <a:pt x="13568" y="5959"/>
                        </a:cubicBezTo>
                        <a:cubicBezTo>
                          <a:pt x="12958" y="5456"/>
                          <a:pt x="12180" y="4632"/>
                          <a:pt x="11783" y="4179"/>
                        </a:cubicBezTo>
                        <a:cubicBezTo>
                          <a:pt x="11417" y="3732"/>
                          <a:pt x="11646" y="3487"/>
                          <a:pt x="11356" y="3292"/>
                        </a:cubicBezTo>
                        <a:cubicBezTo>
                          <a:pt x="11066" y="3076"/>
                          <a:pt x="10380" y="3097"/>
                          <a:pt x="10090" y="3006"/>
                        </a:cubicBezTo>
                        <a:cubicBezTo>
                          <a:pt x="9800" y="2915"/>
                          <a:pt x="9769" y="2817"/>
                          <a:pt x="9632" y="2747"/>
                        </a:cubicBezTo>
                        <a:lnTo>
                          <a:pt x="9251" y="2580"/>
                        </a:lnTo>
                        <a:close/>
                        <a:moveTo>
                          <a:pt x="9251" y="2580"/>
                        </a:moveTo>
                      </a:path>
                    </a:pathLst>
                  </a:custGeom>
                  <a:solidFill>
                    <a:srgbClr val="009DD9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4" name="AutoShape 11"/>
                  <p:cNvSpPr>
                    <a:spLocks/>
                  </p:cNvSpPr>
                  <p:nvPr/>
                </p:nvSpPr>
                <p:spPr bwMode="auto">
                  <a:xfrm>
                    <a:off x="0" y="19"/>
                    <a:ext cx="240" cy="672"/>
                  </a:xfrm>
                  <a:custGeom>
                    <a:avLst/>
                    <a:gdLst>
                      <a:gd name="T0" fmla="*/ 234 w 21600"/>
                      <a:gd name="T1" fmla="*/ 201 h 21600"/>
                      <a:gd name="T2" fmla="*/ 215 w 21600"/>
                      <a:gd name="T3" fmla="*/ 158 h 21600"/>
                      <a:gd name="T4" fmla="*/ 186 w 21600"/>
                      <a:gd name="T5" fmla="*/ 117 h 21600"/>
                      <a:gd name="T6" fmla="*/ 162 w 21600"/>
                      <a:gd name="T7" fmla="*/ 105 h 21600"/>
                      <a:gd name="T8" fmla="*/ 157 w 21600"/>
                      <a:gd name="T9" fmla="*/ 93 h 21600"/>
                      <a:gd name="T10" fmla="*/ 171 w 21600"/>
                      <a:gd name="T11" fmla="*/ 45 h 21600"/>
                      <a:gd name="T12" fmla="*/ 161 w 21600"/>
                      <a:gd name="T13" fmla="*/ 27 h 21600"/>
                      <a:gd name="T14" fmla="*/ 132 w 21600"/>
                      <a:gd name="T15" fmla="*/ 5 h 21600"/>
                      <a:gd name="T16" fmla="*/ 116 w 21600"/>
                      <a:gd name="T17" fmla="*/ 8 h 21600"/>
                      <a:gd name="T18" fmla="*/ 105 w 21600"/>
                      <a:gd name="T19" fmla="*/ 11 h 21600"/>
                      <a:gd name="T20" fmla="*/ 97 w 21600"/>
                      <a:gd name="T21" fmla="*/ 19 h 21600"/>
                      <a:gd name="T22" fmla="*/ 96 w 21600"/>
                      <a:gd name="T23" fmla="*/ 33 h 21600"/>
                      <a:gd name="T24" fmla="*/ 98 w 21600"/>
                      <a:gd name="T25" fmla="*/ 44 h 21600"/>
                      <a:gd name="T26" fmla="*/ 98 w 21600"/>
                      <a:gd name="T27" fmla="*/ 74 h 21600"/>
                      <a:gd name="T28" fmla="*/ 108 w 21600"/>
                      <a:gd name="T29" fmla="*/ 86 h 21600"/>
                      <a:gd name="T30" fmla="*/ 71 w 21600"/>
                      <a:gd name="T31" fmla="*/ 107 h 21600"/>
                      <a:gd name="T32" fmla="*/ 49 w 21600"/>
                      <a:gd name="T33" fmla="*/ 117 h 21600"/>
                      <a:gd name="T34" fmla="*/ 36 w 21600"/>
                      <a:gd name="T35" fmla="*/ 175 h 21600"/>
                      <a:gd name="T36" fmla="*/ 28 w 21600"/>
                      <a:gd name="T37" fmla="*/ 230 h 21600"/>
                      <a:gd name="T38" fmla="*/ 23 w 21600"/>
                      <a:gd name="T39" fmla="*/ 270 h 21600"/>
                      <a:gd name="T40" fmla="*/ 24 w 21600"/>
                      <a:gd name="T41" fmla="*/ 318 h 21600"/>
                      <a:gd name="T42" fmla="*/ 37 w 21600"/>
                      <a:gd name="T43" fmla="*/ 344 h 21600"/>
                      <a:gd name="T44" fmla="*/ 33 w 21600"/>
                      <a:gd name="T45" fmla="*/ 351 h 21600"/>
                      <a:gd name="T46" fmla="*/ 6 w 21600"/>
                      <a:gd name="T47" fmla="*/ 455 h 21600"/>
                      <a:gd name="T48" fmla="*/ 21 w 21600"/>
                      <a:gd name="T49" fmla="*/ 447 h 21600"/>
                      <a:gd name="T50" fmla="*/ 33 w 21600"/>
                      <a:gd name="T51" fmla="*/ 456 h 21600"/>
                      <a:gd name="T52" fmla="*/ 7 w 21600"/>
                      <a:gd name="T53" fmla="*/ 584 h 21600"/>
                      <a:gd name="T54" fmla="*/ 0 w 21600"/>
                      <a:gd name="T55" fmla="*/ 636 h 21600"/>
                      <a:gd name="T56" fmla="*/ 5 w 21600"/>
                      <a:gd name="T57" fmla="*/ 658 h 21600"/>
                      <a:gd name="T58" fmla="*/ 18 w 21600"/>
                      <a:gd name="T59" fmla="*/ 663 h 21600"/>
                      <a:gd name="T60" fmla="*/ 36 w 21600"/>
                      <a:gd name="T61" fmla="*/ 657 h 21600"/>
                      <a:gd name="T62" fmla="*/ 45 w 21600"/>
                      <a:gd name="T63" fmla="*/ 636 h 21600"/>
                      <a:gd name="T64" fmla="*/ 57 w 21600"/>
                      <a:gd name="T65" fmla="*/ 610 h 21600"/>
                      <a:gd name="T66" fmla="*/ 59 w 21600"/>
                      <a:gd name="T67" fmla="*/ 598 h 21600"/>
                      <a:gd name="T68" fmla="*/ 113 w 21600"/>
                      <a:gd name="T69" fmla="*/ 402 h 21600"/>
                      <a:gd name="T70" fmla="*/ 135 w 21600"/>
                      <a:gd name="T71" fmla="*/ 367 h 21600"/>
                      <a:gd name="T72" fmla="*/ 151 w 21600"/>
                      <a:gd name="T73" fmla="*/ 437 h 21600"/>
                      <a:gd name="T74" fmla="*/ 169 w 21600"/>
                      <a:gd name="T75" fmla="*/ 591 h 21600"/>
                      <a:gd name="T76" fmla="*/ 164 w 21600"/>
                      <a:gd name="T77" fmla="*/ 629 h 21600"/>
                      <a:gd name="T78" fmla="*/ 165 w 21600"/>
                      <a:gd name="T79" fmla="*/ 649 h 21600"/>
                      <a:gd name="T80" fmla="*/ 170 w 21600"/>
                      <a:gd name="T81" fmla="*/ 663 h 21600"/>
                      <a:gd name="T82" fmla="*/ 187 w 21600"/>
                      <a:gd name="T83" fmla="*/ 672 h 21600"/>
                      <a:gd name="T84" fmla="*/ 205 w 21600"/>
                      <a:gd name="T85" fmla="*/ 663 h 21600"/>
                      <a:gd name="T86" fmla="*/ 212 w 21600"/>
                      <a:gd name="T87" fmla="*/ 634 h 21600"/>
                      <a:gd name="T88" fmla="*/ 219 w 21600"/>
                      <a:gd name="T89" fmla="*/ 620 h 21600"/>
                      <a:gd name="T90" fmla="*/ 216 w 21600"/>
                      <a:gd name="T91" fmla="*/ 606 h 21600"/>
                      <a:gd name="T92" fmla="*/ 215 w 21600"/>
                      <a:gd name="T93" fmla="*/ 540 h 21600"/>
                      <a:gd name="T94" fmla="*/ 206 w 21600"/>
                      <a:gd name="T95" fmla="*/ 430 h 21600"/>
                      <a:gd name="T96" fmla="*/ 203 w 21600"/>
                      <a:gd name="T97" fmla="*/ 314 h 21600"/>
                      <a:gd name="T98" fmla="*/ 189 w 21600"/>
                      <a:gd name="T99" fmla="*/ 267 h 21600"/>
                      <a:gd name="T100" fmla="*/ 210 w 21600"/>
                      <a:gd name="T101" fmla="*/ 248 h 21600"/>
                      <a:gd name="T102" fmla="*/ 238 w 21600"/>
                      <a:gd name="T103" fmla="*/ 239 h 21600"/>
                      <a:gd name="T104" fmla="*/ 240 w 21600"/>
                      <a:gd name="T105" fmla="*/ 221 h 21600"/>
                      <a:gd name="T106" fmla="*/ 63 w 21600"/>
                      <a:gd name="T107" fmla="*/ 213 h 21600"/>
                      <a:gd name="T108" fmla="*/ 39 w 21600"/>
                      <a:gd name="T109" fmla="*/ 330 h 21600"/>
                      <a:gd name="T110" fmla="*/ 39 w 21600"/>
                      <a:gd name="T111" fmla="*/ 334 h 21600"/>
                      <a:gd name="T112" fmla="*/ 61 w 21600"/>
                      <a:gd name="T113" fmla="*/ 309 h 21600"/>
                      <a:gd name="T114" fmla="*/ 51 w 21600"/>
                      <a:gd name="T115" fmla="*/ 362 h 21600"/>
                      <a:gd name="T116" fmla="*/ 47 w 21600"/>
                      <a:gd name="T117" fmla="*/ 341 h 21600"/>
                      <a:gd name="T118" fmla="*/ 51 w 21600"/>
                      <a:gd name="T119" fmla="*/ 330 h 21600"/>
                      <a:gd name="T120" fmla="*/ 58 w 21600"/>
                      <a:gd name="T121" fmla="*/ 292 h 21600"/>
                      <a:gd name="T122" fmla="*/ 197 w 21600"/>
                      <a:gd name="T123" fmla="*/ 215 h 21600"/>
                      <a:gd name="T124" fmla="*/ 185 w 21600"/>
                      <a:gd name="T125" fmla="*/ 194 h 2160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1600"/>
                      <a:gd name="T190" fmla="*/ 0 h 21600"/>
                      <a:gd name="T191" fmla="*/ 21600 w 21600"/>
                      <a:gd name="T192" fmla="*/ 21600 h 2160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1600" h="21600">
                        <a:moveTo>
                          <a:pt x="21600" y="7101"/>
                        </a:moveTo>
                        <a:lnTo>
                          <a:pt x="21488" y="6958"/>
                        </a:lnTo>
                        <a:lnTo>
                          <a:pt x="21469" y="6829"/>
                        </a:lnTo>
                        <a:lnTo>
                          <a:pt x="21376" y="6718"/>
                        </a:lnTo>
                        <a:lnTo>
                          <a:pt x="21282" y="6621"/>
                        </a:lnTo>
                        <a:lnTo>
                          <a:pt x="21189" y="6537"/>
                        </a:lnTo>
                        <a:lnTo>
                          <a:pt x="21095" y="6466"/>
                        </a:lnTo>
                        <a:lnTo>
                          <a:pt x="20945" y="6362"/>
                        </a:lnTo>
                        <a:lnTo>
                          <a:pt x="20889" y="6330"/>
                        </a:lnTo>
                        <a:lnTo>
                          <a:pt x="20478" y="6032"/>
                        </a:lnTo>
                        <a:lnTo>
                          <a:pt x="20291" y="5779"/>
                        </a:lnTo>
                        <a:lnTo>
                          <a:pt x="19749" y="5552"/>
                        </a:lnTo>
                        <a:lnTo>
                          <a:pt x="19412" y="5241"/>
                        </a:lnTo>
                        <a:lnTo>
                          <a:pt x="19375" y="5073"/>
                        </a:lnTo>
                        <a:lnTo>
                          <a:pt x="19057" y="4853"/>
                        </a:lnTo>
                        <a:lnTo>
                          <a:pt x="18533" y="4529"/>
                        </a:lnTo>
                        <a:lnTo>
                          <a:pt x="17897" y="4127"/>
                        </a:lnTo>
                        <a:lnTo>
                          <a:pt x="17617" y="4017"/>
                        </a:lnTo>
                        <a:lnTo>
                          <a:pt x="17542" y="4004"/>
                        </a:lnTo>
                        <a:lnTo>
                          <a:pt x="17168" y="3874"/>
                        </a:lnTo>
                        <a:lnTo>
                          <a:pt x="16719" y="3764"/>
                        </a:lnTo>
                        <a:lnTo>
                          <a:pt x="16382" y="3667"/>
                        </a:lnTo>
                        <a:lnTo>
                          <a:pt x="16139" y="3648"/>
                        </a:lnTo>
                        <a:lnTo>
                          <a:pt x="15410" y="3524"/>
                        </a:lnTo>
                        <a:lnTo>
                          <a:pt x="15111" y="3388"/>
                        </a:lnTo>
                        <a:lnTo>
                          <a:pt x="14718" y="3382"/>
                        </a:lnTo>
                        <a:lnTo>
                          <a:pt x="14699" y="3382"/>
                        </a:lnTo>
                        <a:lnTo>
                          <a:pt x="14550" y="3362"/>
                        </a:lnTo>
                        <a:lnTo>
                          <a:pt x="13932" y="3064"/>
                        </a:lnTo>
                        <a:lnTo>
                          <a:pt x="13671" y="3051"/>
                        </a:lnTo>
                        <a:lnTo>
                          <a:pt x="13727" y="2928"/>
                        </a:lnTo>
                        <a:lnTo>
                          <a:pt x="13745" y="2935"/>
                        </a:lnTo>
                        <a:lnTo>
                          <a:pt x="13876" y="2844"/>
                        </a:lnTo>
                        <a:lnTo>
                          <a:pt x="14026" y="3000"/>
                        </a:lnTo>
                        <a:lnTo>
                          <a:pt x="14119" y="3000"/>
                        </a:lnTo>
                        <a:lnTo>
                          <a:pt x="14568" y="2663"/>
                        </a:lnTo>
                        <a:lnTo>
                          <a:pt x="15092" y="2112"/>
                        </a:lnTo>
                        <a:lnTo>
                          <a:pt x="15223" y="1976"/>
                        </a:lnTo>
                        <a:lnTo>
                          <a:pt x="15354" y="1808"/>
                        </a:lnTo>
                        <a:lnTo>
                          <a:pt x="15503" y="1613"/>
                        </a:lnTo>
                        <a:lnTo>
                          <a:pt x="15485" y="1529"/>
                        </a:lnTo>
                        <a:lnTo>
                          <a:pt x="15429" y="1438"/>
                        </a:lnTo>
                        <a:lnTo>
                          <a:pt x="15354" y="1361"/>
                        </a:lnTo>
                        <a:lnTo>
                          <a:pt x="15298" y="1289"/>
                        </a:lnTo>
                        <a:lnTo>
                          <a:pt x="15129" y="1192"/>
                        </a:lnTo>
                        <a:lnTo>
                          <a:pt x="15055" y="1153"/>
                        </a:lnTo>
                        <a:lnTo>
                          <a:pt x="14849" y="1056"/>
                        </a:lnTo>
                        <a:lnTo>
                          <a:pt x="14643" y="959"/>
                        </a:lnTo>
                        <a:lnTo>
                          <a:pt x="14456" y="855"/>
                        </a:lnTo>
                        <a:lnTo>
                          <a:pt x="14213" y="577"/>
                        </a:lnTo>
                        <a:lnTo>
                          <a:pt x="14101" y="564"/>
                        </a:lnTo>
                        <a:lnTo>
                          <a:pt x="13652" y="369"/>
                        </a:lnTo>
                        <a:lnTo>
                          <a:pt x="13016" y="330"/>
                        </a:lnTo>
                        <a:lnTo>
                          <a:pt x="11875" y="65"/>
                        </a:lnTo>
                        <a:lnTo>
                          <a:pt x="11763" y="65"/>
                        </a:lnTo>
                        <a:lnTo>
                          <a:pt x="11857" y="162"/>
                        </a:lnTo>
                        <a:lnTo>
                          <a:pt x="10996" y="0"/>
                        </a:lnTo>
                        <a:lnTo>
                          <a:pt x="11183" y="162"/>
                        </a:lnTo>
                        <a:lnTo>
                          <a:pt x="10753" y="45"/>
                        </a:lnTo>
                        <a:lnTo>
                          <a:pt x="10828" y="188"/>
                        </a:lnTo>
                        <a:lnTo>
                          <a:pt x="10735" y="168"/>
                        </a:lnTo>
                        <a:lnTo>
                          <a:pt x="9986" y="91"/>
                        </a:lnTo>
                        <a:lnTo>
                          <a:pt x="10398" y="253"/>
                        </a:lnTo>
                        <a:lnTo>
                          <a:pt x="10361" y="266"/>
                        </a:lnTo>
                        <a:lnTo>
                          <a:pt x="9706" y="123"/>
                        </a:lnTo>
                        <a:lnTo>
                          <a:pt x="9949" y="304"/>
                        </a:lnTo>
                        <a:lnTo>
                          <a:pt x="9893" y="317"/>
                        </a:lnTo>
                        <a:lnTo>
                          <a:pt x="9500" y="123"/>
                        </a:lnTo>
                        <a:lnTo>
                          <a:pt x="9500" y="155"/>
                        </a:lnTo>
                        <a:lnTo>
                          <a:pt x="9482" y="363"/>
                        </a:lnTo>
                        <a:lnTo>
                          <a:pt x="8902" y="298"/>
                        </a:lnTo>
                        <a:lnTo>
                          <a:pt x="8958" y="324"/>
                        </a:lnTo>
                        <a:lnTo>
                          <a:pt x="9444" y="473"/>
                        </a:lnTo>
                        <a:lnTo>
                          <a:pt x="8621" y="479"/>
                        </a:lnTo>
                        <a:lnTo>
                          <a:pt x="8696" y="505"/>
                        </a:lnTo>
                        <a:lnTo>
                          <a:pt x="9145" y="583"/>
                        </a:lnTo>
                        <a:lnTo>
                          <a:pt x="8752" y="609"/>
                        </a:lnTo>
                        <a:lnTo>
                          <a:pt x="9182" y="667"/>
                        </a:lnTo>
                        <a:lnTo>
                          <a:pt x="8565" y="745"/>
                        </a:lnTo>
                        <a:lnTo>
                          <a:pt x="9014" y="816"/>
                        </a:lnTo>
                        <a:lnTo>
                          <a:pt x="8752" y="888"/>
                        </a:lnTo>
                        <a:lnTo>
                          <a:pt x="9014" y="901"/>
                        </a:lnTo>
                        <a:lnTo>
                          <a:pt x="8621" y="1075"/>
                        </a:lnTo>
                        <a:lnTo>
                          <a:pt x="8677" y="1063"/>
                        </a:lnTo>
                        <a:lnTo>
                          <a:pt x="8958" y="1024"/>
                        </a:lnTo>
                        <a:lnTo>
                          <a:pt x="8902" y="1082"/>
                        </a:lnTo>
                        <a:lnTo>
                          <a:pt x="8864" y="1153"/>
                        </a:lnTo>
                        <a:lnTo>
                          <a:pt x="8846" y="1231"/>
                        </a:lnTo>
                        <a:lnTo>
                          <a:pt x="8846" y="1283"/>
                        </a:lnTo>
                        <a:lnTo>
                          <a:pt x="8864" y="1322"/>
                        </a:lnTo>
                        <a:lnTo>
                          <a:pt x="8808" y="1399"/>
                        </a:lnTo>
                        <a:lnTo>
                          <a:pt x="8808" y="1484"/>
                        </a:lnTo>
                        <a:lnTo>
                          <a:pt x="8715" y="1555"/>
                        </a:lnTo>
                        <a:lnTo>
                          <a:pt x="8603" y="1633"/>
                        </a:lnTo>
                        <a:lnTo>
                          <a:pt x="8771" y="1970"/>
                        </a:lnTo>
                        <a:lnTo>
                          <a:pt x="8808" y="2287"/>
                        </a:lnTo>
                        <a:lnTo>
                          <a:pt x="8846" y="2326"/>
                        </a:lnTo>
                        <a:lnTo>
                          <a:pt x="8864" y="2365"/>
                        </a:lnTo>
                        <a:lnTo>
                          <a:pt x="8921" y="2423"/>
                        </a:lnTo>
                        <a:lnTo>
                          <a:pt x="8995" y="2481"/>
                        </a:lnTo>
                        <a:lnTo>
                          <a:pt x="9108" y="2533"/>
                        </a:lnTo>
                        <a:lnTo>
                          <a:pt x="9257" y="2585"/>
                        </a:lnTo>
                        <a:lnTo>
                          <a:pt x="9444" y="2630"/>
                        </a:lnTo>
                        <a:lnTo>
                          <a:pt x="9706" y="2695"/>
                        </a:lnTo>
                        <a:lnTo>
                          <a:pt x="9743" y="2773"/>
                        </a:lnTo>
                        <a:lnTo>
                          <a:pt x="9706" y="2844"/>
                        </a:lnTo>
                        <a:lnTo>
                          <a:pt x="9538" y="2857"/>
                        </a:lnTo>
                        <a:lnTo>
                          <a:pt x="8191" y="3272"/>
                        </a:lnTo>
                        <a:lnTo>
                          <a:pt x="7761" y="3285"/>
                        </a:lnTo>
                        <a:lnTo>
                          <a:pt x="7256" y="3388"/>
                        </a:lnTo>
                        <a:lnTo>
                          <a:pt x="6639" y="3414"/>
                        </a:lnTo>
                        <a:lnTo>
                          <a:pt x="6415" y="3427"/>
                        </a:lnTo>
                        <a:lnTo>
                          <a:pt x="6209" y="3447"/>
                        </a:lnTo>
                        <a:lnTo>
                          <a:pt x="5797" y="3486"/>
                        </a:lnTo>
                        <a:lnTo>
                          <a:pt x="5405" y="3544"/>
                        </a:lnTo>
                        <a:lnTo>
                          <a:pt x="5049" y="3602"/>
                        </a:lnTo>
                        <a:lnTo>
                          <a:pt x="4788" y="3660"/>
                        </a:lnTo>
                        <a:lnTo>
                          <a:pt x="4582" y="3719"/>
                        </a:lnTo>
                        <a:lnTo>
                          <a:pt x="4395" y="3764"/>
                        </a:lnTo>
                        <a:lnTo>
                          <a:pt x="4339" y="4010"/>
                        </a:lnTo>
                        <a:lnTo>
                          <a:pt x="3834" y="4470"/>
                        </a:lnTo>
                        <a:lnTo>
                          <a:pt x="3647" y="4736"/>
                        </a:lnTo>
                        <a:lnTo>
                          <a:pt x="3497" y="5138"/>
                        </a:lnTo>
                        <a:lnTo>
                          <a:pt x="3422" y="5241"/>
                        </a:lnTo>
                        <a:lnTo>
                          <a:pt x="3329" y="5423"/>
                        </a:lnTo>
                        <a:lnTo>
                          <a:pt x="3254" y="5617"/>
                        </a:lnTo>
                        <a:lnTo>
                          <a:pt x="3161" y="5967"/>
                        </a:lnTo>
                        <a:lnTo>
                          <a:pt x="3142" y="6233"/>
                        </a:lnTo>
                        <a:lnTo>
                          <a:pt x="3142" y="6336"/>
                        </a:lnTo>
                        <a:lnTo>
                          <a:pt x="2899" y="6589"/>
                        </a:lnTo>
                        <a:lnTo>
                          <a:pt x="2730" y="6887"/>
                        </a:lnTo>
                        <a:lnTo>
                          <a:pt x="2562" y="6991"/>
                        </a:lnTo>
                        <a:lnTo>
                          <a:pt x="2506" y="7392"/>
                        </a:lnTo>
                        <a:lnTo>
                          <a:pt x="2543" y="7509"/>
                        </a:lnTo>
                        <a:lnTo>
                          <a:pt x="2431" y="7600"/>
                        </a:lnTo>
                        <a:lnTo>
                          <a:pt x="2113" y="7975"/>
                        </a:lnTo>
                        <a:lnTo>
                          <a:pt x="2169" y="8092"/>
                        </a:lnTo>
                        <a:lnTo>
                          <a:pt x="2263" y="8273"/>
                        </a:lnTo>
                        <a:lnTo>
                          <a:pt x="2076" y="8403"/>
                        </a:lnTo>
                        <a:lnTo>
                          <a:pt x="2113" y="8681"/>
                        </a:lnTo>
                        <a:lnTo>
                          <a:pt x="2132" y="9433"/>
                        </a:lnTo>
                        <a:lnTo>
                          <a:pt x="2113" y="9498"/>
                        </a:lnTo>
                        <a:lnTo>
                          <a:pt x="1814" y="9569"/>
                        </a:lnTo>
                        <a:lnTo>
                          <a:pt x="1908" y="9912"/>
                        </a:lnTo>
                        <a:lnTo>
                          <a:pt x="2076" y="9971"/>
                        </a:lnTo>
                        <a:lnTo>
                          <a:pt x="2132" y="9951"/>
                        </a:lnTo>
                        <a:lnTo>
                          <a:pt x="2169" y="10230"/>
                        </a:lnTo>
                        <a:lnTo>
                          <a:pt x="2225" y="10346"/>
                        </a:lnTo>
                        <a:lnTo>
                          <a:pt x="2244" y="10346"/>
                        </a:lnTo>
                        <a:lnTo>
                          <a:pt x="2132" y="10651"/>
                        </a:lnTo>
                        <a:lnTo>
                          <a:pt x="2356" y="10878"/>
                        </a:lnTo>
                        <a:lnTo>
                          <a:pt x="2730" y="11046"/>
                        </a:lnTo>
                        <a:lnTo>
                          <a:pt x="3067" y="11130"/>
                        </a:lnTo>
                        <a:lnTo>
                          <a:pt x="3310" y="11072"/>
                        </a:lnTo>
                        <a:lnTo>
                          <a:pt x="3441" y="11072"/>
                        </a:lnTo>
                        <a:lnTo>
                          <a:pt x="3460" y="11156"/>
                        </a:lnTo>
                        <a:lnTo>
                          <a:pt x="3422" y="11143"/>
                        </a:lnTo>
                        <a:lnTo>
                          <a:pt x="3348" y="11189"/>
                        </a:lnTo>
                        <a:lnTo>
                          <a:pt x="3254" y="11189"/>
                        </a:lnTo>
                        <a:lnTo>
                          <a:pt x="3104" y="11234"/>
                        </a:lnTo>
                        <a:lnTo>
                          <a:pt x="2974" y="11273"/>
                        </a:lnTo>
                        <a:lnTo>
                          <a:pt x="2843" y="11318"/>
                        </a:lnTo>
                        <a:lnTo>
                          <a:pt x="2730" y="11370"/>
                        </a:lnTo>
                        <a:lnTo>
                          <a:pt x="2562" y="11461"/>
                        </a:lnTo>
                        <a:lnTo>
                          <a:pt x="2469" y="11526"/>
                        </a:lnTo>
                        <a:lnTo>
                          <a:pt x="2450" y="11545"/>
                        </a:lnTo>
                        <a:lnTo>
                          <a:pt x="617" y="14538"/>
                        </a:lnTo>
                        <a:lnTo>
                          <a:pt x="561" y="14609"/>
                        </a:lnTo>
                        <a:lnTo>
                          <a:pt x="823" y="14532"/>
                        </a:lnTo>
                        <a:lnTo>
                          <a:pt x="1047" y="14467"/>
                        </a:lnTo>
                        <a:lnTo>
                          <a:pt x="1272" y="14428"/>
                        </a:lnTo>
                        <a:lnTo>
                          <a:pt x="1477" y="14402"/>
                        </a:lnTo>
                        <a:lnTo>
                          <a:pt x="1664" y="14396"/>
                        </a:lnTo>
                        <a:lnTo>
                          <a:pt x="1777" y="14383"/>
                        </a:lnTo>
                        <a:lnTo>
                          <a:pt x="1908" y="14383"/>
                        </a:lnTo>
                        <a:lnTo>
                          <a:pt x="2020" y="14383"/>
                        </a:lnTo>
                        <a:lnTo>
                          <a:pt x="2151" y="14396"/>
                        </a:lnTo>
                        <a:lnTo>
                          <a:pt x="2282" y="14409"/>
                        </a:lnTo>
                        <a:lnTo>
                          <a:pt x="2450" y="14435"/>
                        </a:lnTo>
                        <a:lnTo>
                          <a:pt x="2768" y="14499"/>
                        </a:lnTo>
                        <a:lnTo>
                          <a:pt x="3067" y="14571"/>
                        </a:lnTo>
                        <a:lnTo>
                          <a:pt x="2974" y="14642"/>
                        </a:lnTo>
                        <a:lnTo>
                          <a:pt x="2955" y="14946"/>
                        </a:lnTo>
                        <a:lnTo>
                          <a:pt x="2450" y="15393"/>
                        </a:lnTo>
                        <a:lnTo>
                          <a:pt x="1814" y="16715"/>
                        </a:lnTo>
                        <a:lnTo>
                          <a:pt x="1440" y="17246"/>
                        </a:lnTo>
                        <a:lnTo>
                          <a:pt x="954" y="18309"/>
                        </a:lnTo>
                        <a:lnTo>
                          <a:pt x="692" y="18464"/>
                        </a:lnTo>
                        <a:lnTo>
                          <a:pt x="655" y="18762"/>
                        </a:lnTo>
                        <a:lnTo>
                          <a:pt x="636" y="18872"/>
                        </a:lnTo>
                        <a:lnTo>
                          <a:pt x="524" y="19034"/>
                        </a:lnTo>
                        <a:lnTo>
                          <a:pt x="524" y="19838"/>
                        </a:lnTo>
                        <a:lnTo>
                          <a:pt x="655" y="19961"/>
                        </a:lnTo>
                        <a:lnTo>
                          <a:pt x="393" y="20136"/>
                        </a:lnTo>
                        <a:lnTo>
                          <a:pt x="187" y="20298"/>
                        </a:lnTo>
                        <a:lnTo>
                          <a:pt x="37" y="20447"/>
                        </a:lnTo>
                        <a:lnTo>
                          <a:pt x="0" y="20557"/>
                        </a:lnTo>
                        <a:lnTo>
                          <a:pt x="0" y="20674"/>
                        </a:lnTo>
                        <a:lnTo>
                          <a:pt x="56" y="20784"/>
                        </a:lnTo>
                        <a:lnTo>
                          <a:pt x="94" y="20881"/>
                        </a:lnTo>
                        <a:lnTo>
                          <a:pt x="243" y="21023"/>
                        </a:lnTo>
                        <a:lnTo>
                          <a:pt x="281" y="21075"/>
                        </a:lnTo>
                        <a:lnTo>
                          <a:pt x="430" y="21134"/>
                        </a:lnTo>
                        <a:lnTo>
                          <a:pt x="542" y="21179"/>
                        </a:lnTo>
                        <a:lnTo>
                          <a:pt x="673" y="21224"/>
                        </a:lnTo>
                        <a:lnTo>
                          <a:pt x="842" y="21257"/>
                        </a:lnTo>
                        <a:lnTo>
                          <a:pt x="972" y="21276"/>
                        </a:lnTo>
                        <a:lnTo>
                          <a:pt x="1122" y="21296"/>
                        </a:lnTo>
                        <a:lnTo>
                          <a:pt x="1384" y="21308"/>
                        </a:lnTo>
                        <a:lnTo>
                          <a:pt x="1646" y="21308"/>
                        </a:lnTo>
                        <a:lnTo>
                          <a:pt x="1851" y="21302"/>
                        </a:lnTo>
                        <a:lnTo>
                          <a:pt x="2038" y="21296"/>
                        </a:lnTo>
                        <a:lnTo>
                          <a:pt x="2338" y="21270"/>
                        </a:lnTo>
                        <a:lnTo>
                          <a:pt x="2618" y="21237"/>
                        </a:lnTo>
                        <a:lnTo>
                          <a:pt x="2843" y="21198"/>
                        </a:lnTo>
                        <a:lnTo>
                          <a:pt x="3048" y="21159"/>
                        </a:lnTo>
                        <a:lnTo>
                          <a:pt x="3235" y="21121"/>
                        </a:lnTo>
                        <a:lnTo>
                          <a:pt x="3404" y="21069"/>
                        </a:lnTo>
                        <a:lnTo>
                          <a:pt x="3535" y="21030"/>
                        </a:lnTo>
                        <a:lnTo>
                          <a:pt x="3665" y="20985"/>
                        </a:lnTo>
                        <a:lnTo>
                          <a:pt x="3834" y="20900"/>
                        </a:lnTo>
                        <a:lnTo>
                          <a:pt x="3946" y="20829"/>
                        </a:lnTo>
                        <a:lnTo>
                          <a:pt x="4021" y="20764"/>
                        </a:lnTo>
                        <a:lnTo>
                          <a:pt x="4039" y="20434"/>
                        </a:lnTo>
                        <a:lnTo>
                          <a:pt x="4039" y="20440"/>
                        </a:lnTo>
                        <a:lnTo>
                          <a:pt x="4488" y="20376"/>
                        </a:lnTo>
                        <a:lnTo>
                          <a:pt x="4788" y="20039"/>
                        </a:lnTo>
                        <a:lnTo>
                          <a:pt x="4750" y="19702"/>
                        </a:lnTo>
                        <a:lnTo>
                          <a:pt x="4900" y="19669"/>
                        </a:lnTo>
                        <a:lnTo>
                          <a:pt x="5031" y="19643"/>
                        </a:lnTo>
                        <a:lnTo>
                          <a:pt x="5143" y="19611"/>
                        </a:lnTo>
                        <a:lnTo>
                          <a:pt x="5218" y="19566"/>
                        </a:lnTo>
                        <a:lnTo>
                          <a:pt x="5292" y="19527"/>
                        </a:lnTo>
                        <a:lnTo>
                          <a:pt x="5330" y="19488"/>
                        </a:lnTo>
                        <a:lnTo>
                          <a:pt x="5405" y="19410"/>
                        </a:lnTo>
                        <a:lnTo>
                          <a:pt x="5405" y="19339"/>
                        </a:lnTo>
                        <a:lnTo>
                          <a:pt x="5405" y="19274"/>
                        </a:lnTo>
                        <a:lnTo>
                          <a:pt x="5349" y="19222"/>
                        </a:lnTo>
                        <a:lnTo>
                          <a:pt x="5723" y="18937"/>
                        </a:lnTo>
                        <a:lnTo>
                          <a:pt x="6265" y="18497"/>
                        </a:lnTo>
                        <a:lnTo>
                          <a:pt x="6976" y="17907"/>
                        </a:lnTo>
                        <a:lnTo>
                          <a:pt x="8116" y="16702"/>
                        </a:lnTo>
                        <a:lnTo>
                          <a:pt x="8771" y="15206"/>
                        </a:lnTo>
                        <a:lnTo>
                          <a:pt x="9874" y="13217"/>
                        </a:lnTo>
                        <a:lnTo>
                          <a:pt x="10136" y="12906"/>
                        </a:lnTo>
                        <a:lnTo>
                          <a:pt x="10398" y="12614"/>
                        </a:lnTo>
                        <a:lnTo>
                          <a:pt x="10735" y="12322"/>
                        </a:lnTo>
                        <a:lnTo>
                          <a:pt x="11034" y="12063"/>
                        </a:lnTo>
                        <a:lnTo>
                          <a:pt x="11520" y="11662"/>
                        </a:lnTo>
                        <a:lnTo>
                          <a:pt x="11726" y="11513"/>
                        </a:lnTo>
                        <a:lnTo>
                          <a:pt x="12081" y="11629"/>
                        </a:lnTo>
                        <a:lnTo>
                          <a:pt x="12175" y="11791"/>
                        </a:lnTo>
                        <a:lnTo>
                          <a:pt x="13035" y="12407"/>
                        </a:lnTo>
                        <a:lnTo>
                          <a:pt x="13353" y="13171"/>
                        </a:lnTo>
                        <a:lnTo>
                          <a:pt x="13465" y="13314"/>
                        </a:lnTo>
                        <a:lnTo>
                          <a:pt x="13558" y="13521"/>
                        </a:lnTo>
                        <a:lnTo>
                          <a:pt x="13558" y="13670"/>
                        </a:lnTo>
                        <a:lnTo>
                          <a:pt x="13577" y="13851"/>
                        </a:lnTo>
                        <a:lnTo>
                          <a:pt x="13633" y="14052"/>
                        </a:lnTo>
                        <a:lnTo>
                          <a:pt x="13708" y="14260"/>
                        </a:lnTo>
                        <a:lnTo>
                          <a:pt x="13820" y="14597"/>
                        </a:lnTo>
                        <a:lnTo>
                          <a:pt x="13876" y="14739"/>
                        </a:lnTo>
                        <a:lnTo>
                          <a:pt x="14306" y="15607"/>
                        </a:lnTo>
                        <a:lnTo>
                          <a:pt x="15185" y="17084"/>
                        </a:lnTo>
                        <a:lnTo>
                          <a:pt x="14924" y="18587"/>
                        </a:lnTo>
                        <a:lnTo>
                          <a:pt x="15223" y="18983"/>
                        </a:lnTo>
                        <a:lnTo>
                          <a:pt x="15185" y="19352"/>
                        </a:lnTo>
                        <a:lnTo>
                          <a:pt x="14494" y="19540"/>
                        </a:lnTo>
                        <a:lnTo>
                          <a:pt x="14437" y="19818"/>
                        </a:lnTo>
                        <a:lnTo>
                          <a:pt x="14456" y="19961"/>
                        </a:lnTo>
                        <a:lnTo>
                          <a:pt x="14531" y="20071"/>
                        </a:lnTo>
                        <a:lnTo>
                          <a:pt x="14624" y="20162"/>
                        </a:lnTo>
                        <a:lnTo>
                          <a:pt x="14737" y="20214"/>
                        </a:lnTo>
                        <a:lnTo>
                          <a:pt x="14849" y="20265"/>
                        </a:lnTo>
                        <a:lnTo>
                          <a:pt x="14961" y="20285"/>
                        </a:lnTo>
                        <a:lnTo>
                          <a:pt x="15055" y="20304"/>
                        </a:lnTo>
                        <a:lnTo>
                          <a:pt x="15148" y="20311"/>
                        </a:lnTo>
                        <a:lnTo>
                          <a:pt x="14942" y="20784"/>
                        </a:lnTo>
                        <a:lnTo>
                          <a:pt x="14924" y="20810"/>
                        </a:lnTo>
                        <a:lnTo>
                          <a:pt x="14868" y="20861"/>
                        </a:lnTo>
                        <a:lnTo>
                          <a:pt x="14868" y="20939"/>
                        </a:lnTo>
                        <a:lnTo>
                          <a:pt x="14905" y="20997"/>
                        </a:lnTo>
                        <a:lnTo>
                          <a:pt x="14924" y="21056"/>
                        </a:lnTo>
                        <a:lnTo>
                          <a:pt x="14998" y="21121"/>
                        </a:lnTo>
                        <a:lnTo>
                          <a:pt x="15055" y="21179"/>
                        </a:lnTo>
                        <a:lnTo>
                          <a:pt x="15185" y="21244"/>
                        </a:lnTo>
                        <a:lnTo>
                          <a:pt x="15335" y="21315"/>
                        </a:lnTo>
                        <a:lnTo>
                          <a:pt x="15522" y="21380"/>
                        </a:lnTo>
                        <a:lnTo>
                          <a:pt x="15746" y="21451"/>
                        </a:lnTo>
                        <a:lnTo>
                          <a:pt x="16027" y="21522"/>
                        </a:lnTo>
                        <a:lnTo>
                          <a:pt x="16382" y="21587"/>
                        </a:lnTo>
                        <a:lnTo>
                          <a:pt x="16420" y="21600"/>
                        </a:lnTo>
                        <a:lnTo>
                          <a:pt x="16588" y="21600"/>
                        </a:lnTo>
                        <a:lnTo>
                          <a:pt x="16869" y="21587"/>
                        </a:lnTo>
                        <a:lnTo>
                          <a:pt x="17186" y="21568"/>
                        </a:lnTo>
                        <a:lnTo>
                          <a:pt x="17374" y="21542"/>
                        </a:lnTo>
                        <a:lnTo>
                          <a:pt x="17579" y="21516"/>
                        </a:lnTo>
                        <a:lnTo>
                          <a:pt x="17785" y="21477"/>
                        </a:lnTo>
                        <a:lnTo>
                          <a:pt x="17991" y="21438"/>
                        </a:lnTo>
                        <a:lnTo>
                          <a:pt x="18215" y="21380"/>
                        </a:lnTo>
                        <a:lnTo>
                          <a:pt x="18421" y="21308"/>
                        </a:lnTo>
                        <a:lnTo>
                          <a:pt x="18664" y="21237"/>
                        </a:lnTo>
                        <a:lnTo>
                          <a:pt x="18870" y="21140"/>
                        </a:lnTo>
                        <a:lnTo>
                          <a:pt x="18907" y="20894"/>
                        </a:lnTo>
                        <a:lnTo>
                          <a:pt x="18870" y="20823"/>
                        </a:lnTo>
                        <a:lnTo>
                          <a:pt x="18870" y="20596"/>
                        </a:lnTo>
                        <a:lnTo>
                          <a:pt x="18814" y="20350"/>
                        </a:lnTo>
                        <a:lnTo>
                          <a:pt x="19057" y="20382"/>
                        </a:lnTo>
                        <a:lnTo>
                          <a:pt x="19150" y="20356"/>
                        </a:lnTo>
                        <a:lnTo>
                          <a:pt x="19225" y="20330"/>
                        </a:lnTo>
                        <a:lnTo>
                          <a:pt x="19318" y="20285"/>
                        </a:lnTo>
                        <a:lnTo>
                          <a:pt x="19393" y="20239"/>
                        </a:lnTo>
                        <a:lnTo>
                          <a:pt x="19505" y="20136"/>
                        </a:lnTo>
                        <a:lnTo>
                          <a:pt x="19599" y="20026"/>
                        </a:lnTo>
                        <a:lnTo>
                          <a:pt x="19674" y="19922"/>
                        </a:lnTo>
                        <a:lnTo>
                          <a:pt x="19711" y="19825"/>
                        </a:lnTo>
                        <a:lnTo>
                          <a:pt x="19767" y="19734"/>
                        </a:lnTo>
                        <a:lnTo>
                          <a:pt x="19786" y="19643"/>
                        </a:lnTo>
                        <a:lnTo>
                          <a:pt x="19767" y="19611"/>
                        </a:lnTo>
                        <a:lnTo>
                          <a:pt x="19711" y="19585"/>
                        </a:lnTo>
                        <a:lnTo>
                          <a:pt x="19599" y="19527"/>
                        </a:lnTo>
                        <a:lnTo>
                          <a:pt x="19468" y="19488"/>
                        </a:lnTo>
                        <a:lnTo>
                          <a:pt x="19318" y="19449"/>
                        </a:lnTo>
                        <a:lnTo>
                          <a:pt x="19057" y="19404"/>
                        </a:lnTo>
                        <a:lnTo>
                          <a:pt x="18926" y="19384"/>
                        </a:lnTo>
                        <a:lnTo>
                          <a:pt x="19094" y="18840"/>
                        </a:lnTo>
                        <a:lnTo>
                          <a:pt x="19375" y="17609"/>
                        </a:lnTo>
                        <a:lnTo>
                          <a:pt x="19375" y="17505"/>
                        </a:lnTo>
                        <a:lnTo>
                          <a:pt x="19356" y="17363"/>
                        </a:lnTo>
                        <a:lnTo>
                          <a:pt x="19281" y="17013"/>
                        </a:lnTo>
                        <a:lnTo>
                          <a:pt x="19188" y="16573"/>
                        </a:lnTo>
                        <a:lnTo>
                          <a:pt x="19188" y="16398"/>
                        </a:lnTo>
                        <a:lnTo>
                          <a:pt x="18982" y="15458"/>
                        </a:lnTo>
                        <a:lnTo>
                          <a:pt x="18795" y="14616"/>
                        </a:lnTo>
                        <a:lnTo>
                          <a:pt x="18608" y="14052"/>
                        </a:lnTo>
                        <a:lnTo>
                          <a:pt x="18570" y="13813"/>
                        </a:lnTo>
                        <a:lnTo>
                          <a:pt x="18514" y="13586"/>
                        </a:lnTo>
                        <a:lnTo>
                          <a:pt x="18477" y="13262"/>
                        </a:lnTo>
                        <a:lnTo>
                          <a:pt x="18402" y="12517"/>
                        </a:lnTo>
                        <a:lnTo>
                          <a:pt x="18402" y="12167"/>
                        </a:lnTo>
                        <a:lnTo>
                          <a:pt x="18365" y="11143"/>
                        </a:lnTo>
                        <a:lnTo>
                          <a:pt x="18215" y="10327"/>
                        </a:lnTo>
                        <a:lnTo>
                          <a:pt x="18271" y="10107"/>
                        </a:lnTo>
                        <a:lnTo>
                          <a:pt x="18215" y="9997"/>
                        </a:lnTo>
                        <a:lnTo>
                          <a:pt x="18159" y="9906"/>
                        </a:lnTo>
                        <a:lnTo>
                          <a:pt x="18084" y="9841"/>
                        </a:lnTo>
                        <a:lnTo>
                          <a:pt x="18009" y="9802"/>
                        </a:lnTo>
                        <a:lnTo>
                          <a:pt x="17598" y="8979"/>
                        </a:lnTo>
                        <a:lnTo>
                          <a:pt x="16999" y="8701"/>
                        </a:lnTo>
                        <a:lnTo>
                          <a:pt x="16999" y="8591"/>
                        </a:lnTo>
                        <a:lnTo>
                          <a:pt x="17112" y="8532"/>
                        </a:lnTo>
                        <a:lnTo>
                          <a:pt x="17112" y="8409"/>
                        </a:lnTo>
                        <a:lnTo>
                          <a:pt x="17243" y="8409"/>
                        </a:lnTo>
                        <a:lnTo>
                          <a:pt x="17299" y="8358"/>
                        </a:lnTo>
                        <a:lnTo>
                          <a:pt x="17205" y="8092"/>
                        </a:lnTo>
                        <a:lnTo>
                          <a:pt x="17299" y="8079"/>
                        </a:lnTo>
                        <a:lnTo>
                          <a:pt x="18926" y="7962"/>
                        </a:lnTo>
                        <a:lnTo>
                          <a:pt x="19468" y="7917"/>
                        </a:lnTo>
                        <a:lnTo>
                          <a:pt x="20441" y="7885"/>
                        </a:lnTo>
                        <a:lnTo>
                          <a:pt x="20646" y="7852"/>
                        </a:lnTo>
                        <a:lnTo>
                          <a:pt x="20852" y="7820"/>
                        </a:lnTo>
                        <a:lnTo>
                          <a:pt x="21151" y="7755"/>
                        </a:lnTo>
                        <a:lnTo>
                          <a:pt x="21338" y="7710"/>
                        </a:lnTo>
                        <a:lnTo>
                          <a:pt x="21394" y="7684"/>
                        </a:lnTo>
                        <a:lnTo>
                          <a:pt x="21450" y="7651"/>
                        </a:lnTo>
                        <a:lnTo>
                          <a:pt x="21469" y="7619"/>
                        </a:lnTo>
                        <a:lnTo>
                          <a:pt x="21544" y="7535"/>
                        </a:lnTo>
                        <a:lnTo>
                          <a:pt x="21581" y="7438"/>
                        </a:lnTo>
                        <a:lnTo>
                          <a:pt x="21600" y="7340"/>
                        </a:lnTo>
                        <a:lnTo>
                          <a:pt x="21600" y="7172"/>
                        </a:lnTo>
                        <a:lnTo>
                          <a:pt x="21600" y="7101"/>
                        </a:lnTo>
                        <a:close/>
                        <a:moveTo>
                          <a:pt x="5349" y="7463"/>
                        </a:moveTo>
                        <a:lnTo>
                          <a:pt x="5311" y="7302"/>
                        </a:lnTo>
                        <a:lnTo>
                          <a:pt x="5517" y="7185"/>
                        </a:lnTo>
                        <a:lnTo>
                          <a:pt x="5517" y="6919"/>
                        </a:lnTo>
                        <a:lnTo>
                          <a:pt x="5610" y="6842"/>
                        </a:lnTo>
                        <a:lnTo>
                          <a:pt x="5629" y="6842"/>
                        </a:lnTo>
                        <a:lnTo>
                          <a:pt x="5648" y="6848"/>
                        </a:lnTo>
                        <a:lnTo>
                          <a:pt x="5685" y="6861"/>
                        </a:lnTo>
                        <a:lnTo>
                          <a:pt x="5592" y="7172"/>
                        </a:lnTo>
                        <a:lnTo>
                          <a:pt x="5517" y="7483"/>
                        </a:lnTo>
                        <a:lnTo>
                          <a:pt x="5311" y="7703"/>
                        </a:lnTo>
                        <a:lnTo>
                          <a:pt x="5349" y="7528"/>
                        </a:lnTo>
                        <a:lnTo>
                          <a:pt x="5349" y="7463"/>
                        </a:lnTo>
                        <a:close/>
                        <a:moveTo>
                          <a:pt x="3553" y="10599"/>
                        </a:moveTo>
                        <a:lnTo>
                          <a:pt x="3628" y="10567"/>
                        </a:lnTo>
                        <a:lnTo>
                          <a:pt x="3796" y="10606"/>
                        </a:lnTo>
                        <a:lnTo>
                          <a:pt x="3834" y="10735"/>
                        </a:lnTo>
                        <a:lnTo>
                          <a:pt x="3759" y="10722"/>
                        </a:lnTo>
                        <a:lnTo>
                          <a:pt x="3665" y="10709"/>
                        </a:lnTo>
                        <a:lnTo>
                          <a:pt x="3609" y="10722"/>
                        </a:lnTo>
                        <a:lnTo>
                          <a:pt x="3535" y="10735"/>
                        </a:lnTo>
                        <a:lnTo>
                          <a:pt x="3553" y="10599"/>
                        </a:lnTo>
                        <a:close/>
                        <a:moveTo>
                          <a:pt x="3927" y="13411"/>
                        </a:moveTo>
                        <a:lnTo>
                          <a:pt x="4096" y="12925"/>
                        </a:lnTo>
                        <a:lnTo>
                          <a:pt x="4189" y="13139"/>
                        </a:lnTo>
                        <a:lnTo>
                          <a:pt x="3927" y="13411"/>
                        </a:lnTo>
                        <a:close/>
                        <a:moveTo>
                          <a:pt x="5629" y="9647"/>
                        </a:moveTo>
                        <a:lnTo>
                          <a:pt x="5479" y="9919"/>
                        </a:lnTo>
                        <a:lnTo>
                          <a:pt x="5386" y="10055"/>
                        </a:lnTo>
                        <a:lnTo>
                          <a:pt x="5012" y="10262"/>
                        </a:lnTo>
                        <a:lnTo>
                          <a:pt x="5031" y="10683"/>
                        </a:lnTo>
                        <a:lnTo>
                          <a:pt x="4750" y="11176"/>
                        </a:lnTo>
                        <a:lnTo>
                          <a:pt x="4657" y="11623"/>
                        </a:lnTo>
                        <a:lnTo>
                          <a:pt x="4320" y="12348"/>
                        </a:lnTo>
                        <a:lnTo>
                          <a:pt x="4582" y="11636"/>
                        </a:lnTo>
                        <a:lnTo>
                          <a:pt x="4488" y="11441"/>
                        </a:lnTo>
                        <a:lnTo>
                          <a:pt x="4432" y="11396"/>
                        </a:lnTo>
                        <a:lnTo>
                          <a:pt x="4395" y="11370"/>
                        </a:lnTo>
                        <a:lnTo>
                          <a:pt x="4245" y="11312"/>
                        </a:lnTo>
                        <a:lnTo>
                          <a:pt x="4264" y="11286"/>
                        </a:lnTo>
                        <a:lnTo>
                          <a:pt x="4189" y="11279"/>
                        </a:lnTo>
                        <a:lnTo>
                          <a:pt x="4189" y="10949"/>
                        </a:lnTo>
                        <a:lnTo>
                          <a:pt x="4264" y="10936"/>
                        </a:lnTo>
                        <a:lnTo>
                          <a:pt x="4357" y="10930"/>
                        </a:lnTo>
                        <a:lnTo>
                          <a:pt x="4432" y="10917"/>
                        </a:lnTo>
                        <a:lnTo>
                          <a:pt x="4526" y="10891"/>
                        </a:lnTo>
                        <a:lnTo>
                          <a:pt x="4582" y="10865"/>
                        </a:lnTo>
                        <a:lnTo>
                          <a:pt x="4601" y="10845"/>
                        </a:lnTo>
                        <a:lnTo>
                          <a:pt x="4601" y="10619"/>
                        </a:lnTo>
                        <a:lnTo>
                          <a:pt x="4694" y="10385"/>
                        </a:lnTo>
                        <a:lnTo>
                          <a:pt x="4694" y="10217"/>
                        </a:lnTo>
                        <a:lnTo>
                          <a:pt x="4844" y="10230"/>
                        </a:lnTo>
                        <a:lnTo>
                          <a:pt x="4918" y="10204"/>
                        </a:lnTo>
                        <a:lnTo>
                          <a:pt x="5012" y="9783"/>
                        </a:lnTo>
                        <a:lnTo>
                          <a:pt x="5049" y="9796"/>
                        </a:lnTo>
                        <a:lnTo>
                          <a:pt x="5180" y="9381"/>
                        </a:lnTo>
                        <a:lnTo>
                          <a:pt x="5124" y="9355"/>
                        </a:lnTo>
                        <a:lnTo>
                          <a:pt x="5180" y="9336"/>
                        </a:lnTo>
                        <a:lnTo>
                          <a:pt x="5442" y="9563"/>
                        </a:lnTo>
                        <a:lnTo>
                          <a:pt x="5741" y="9569"/>
                        </a:lnTo>
                        <a:lnTo>
                          <a:pt x="5629" y="9647"/>
                        </a:lnTo>
                        <a:close/>
                        <a:moveTo>
                          <a:pt x="17804" y="6913"/>
                        </a:moveTo>
                        <a:lnTo>
                          <a:pt x="17691" y="6919"/>
                        </a:lnTo>
                        <a:lnTo>
                          <a:pt x="17430" y="6887"/>
                        </a:lnTo>
                        <a:lnTo>
                          <a:pt x="16869" y="6861"/>
                        </a:lnTo>
                        <a:lnTo>
                          <a:pt x="16719" y="6887"/>
                        </a:lnTo>
                        <a:lnTo>
                          <a:pt x="16700" y="6686"/>
                        </a:lnTo>
                        <a:lnTo>
                          <a:pt x="16513" y="6543"/>
                        </a:lnTo>
                        <a:lnTo>
                          <a:pt x="16532" y="6349"/>
                        </a:lnTo>
                        <a:lnTo>
                          <a:pt x="16625" y="6226"/>
                        </a:lnTo>
                        <a:lnTo>
                          <a:pt x="16719" y="5947"/>
                        </a:lnTo>
                        <a:lnTo>
                          <a:pt x="16981" y="6226"/>
                        </a:lnTo>
                        <a:lnTo>
                          <a:pt x="17579" y="6641"/>
                        </a:lnTo>
                        <a:lnTo>
                          <a:pt x="17822" y="6796"/>
                        </a:lnTo>
                        <a:lnTo>
                          <a:pt x="17804" y="6913"/>
                        </a:lnTo>
                        <a:close/>
                        <a:moveTo>
                          <a:pt x="17804" y="6913"/>
                        </a:move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704" name="Freeform 14"/>
              <p:cNvSpPr>
                <a:spLocks/>
              </p:cNvSpPr>
              <p:nvPr/>
            </p:nvSpPr>
            <p:spPr bwMode="auto">
              <a:xfrm flipH="1">
                <a:off x="5322888" y="1681163"/>
                <a:ext cx="527050" cy="904875"/>
              </a:xfrm>
              <a:custGeom>
                <a:avLst/>
                <a:gdLst>
                  <a:gd name="T0" fmla="*/ 0 w 21600"/>
                  <a:gd name="T1" fmla="*/ 1588027569 h 21600"/>
                  <a:gd name="T2" fmla="*/ 313796380 w 21600"/>
                  <a:gd name="T3" fmla="*/ 841360179 h 21600"/>
                  <a:gd name="T4" fmla="*/ 313796380 w 21600"/>
                  <a:gd name="T5" fmla="*/ 0 h 21600"/>
                  <a:gd name="T6" fmla="*/ 2287369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600"/>
                    </a:moveTo>
                    <a:lnTo>
                      <a:pt x="21600" y="11444"/>
                    </a:lnTo>
                    <a:lnTo>
                      <a:pt x="21600" y="0"/>
                    </a:lnTo>
                    <a:lnTo>
                      <a:pt x="15745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grpSp>
            <p:nvGrpSpPr>
              <p:cNvPr id="29705" name="Group 26"/>
              <p:cNvGrpSpPr>
                <a:grpSpLocks/>
              </p:cNvGrpSpPr>
              <p:nvPr/>
            </p:nvGrpSpPr>
            <p:grpSpPr bwMode="auto">
              <a:xfrm>
                <a:off x="5524500" y="1955800"/>
                <a:ext cx="2603500" cy="4267200"/>
                <a:chOff x="0" y="0"/>
                <a:chExt cx="1640" cy="2688"/>
              </a:xfrm>
            </p:grpSpPr>
            <p:pic>
              <p:nvPicPr>
                <p:cNvPr id="29713" name="Picture 20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2048"/>
                  <a:ext cx="8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714" name="Picture 21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840" y="256"/>
                  <a:ext cx="800" cy="2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15" name="Freeform 22"/>
                <p:cNvSpPr>
                  <a:spLocks/>
                </p:cNvSpPr>
                <p:nvPr/>
              </p:nvSpPr>
              <p:spPr bwMode="auto">
                <a:xfrm>
                  <a:off x="176" y="1120"/>
                  <a:ext cx="584" cy="1040"/>
                </a:xfrm>
                <a:custGeom>
                  <a:avLst/>
                  <a:gdLst>
                    <a:gd name="T0" fmla="*/ 0 w 21532"/>
                    <a:gd name="T1" fmla="*/ 0 h 21541"/>
                    <a:gd name="T2" fmla="*/ 0 w 21532"/>
                    <a:gd name="T3" fmla="*/ 0 h 21541"/>
                    <a:gd name="T4" fmla="*/ 0 w 21532"/>
                    <a:gd name="T5" fmla="*/ 0 h 21541"/>
                    <a:gd name="T6" fmla="*/ 0 w 21532"/>
                    <a:gd name="T7" fmla="*/ 0 h 21541"/>
                    <a:gd name="T8" fmla="*/ 0 w 21532"/>
                    <a:gd name="T9" fmla="*/ 0 h 21541"/>
                    <a:gd name="T10" fmla="*/ 0 w 21532"/>
                    <a:gd name="T11" fmla="*/ 0 h 21541"/>
                    <a:gd name="T12" fmla="*/ 0 w 21532"/>
                    <a:gd name="T13" fmla="*/ 1 h 21541"/>
                    <a:gd name="T14" fmla="*/ 0 w 21532"/>
                    <a:gd name="T15" fmla="*/ 1 h 21541"/>
                    <a:gd name="T16" fmla="*/ 0 w 21532"/>
                    <a:gd name="T17" fmla="*/ 1 h 21541"/>
                    <a:gd name="T18" fmla="*/ 0 w 21532"/>
                    <a:gd name="T19" fmla="*/ 1 h 21541"/>
                    <a:gd name="T20" fmla="*/ 0 w 21532"/>
                    <a:gd name="T21" fmla="*/ 1 h 21541"/>
                    <a:gd name="T22" fmla="*/ 0 w 21532"/>
                    <a:gd name="T23" fmla="*/ 1 h 21541"/>
                    <a:gd name="T24" fmla="*/ 0 w 21532"/>
                    <a:gd name="T25" fmla="*/ 1 h 21541"/>
                    <a:gd name="T26" fmla="*/ 0 w 21532"/>
                    <a:gd name="T27" fmla="*/ 1 h 21541"/>
                    <a:gd name="T28" fmla="*/ 0 w 21532"/>
                    <a:gd name="T29" fmla="*/ 2 h 21541"/>
                    <a:gd name="T30" fmla="*/ 0 w 21532"/>
                    <a:gd name="T31" fmla="*/ 2 h 21541"/>
                    <a:gd name="T32" fmla="*/ 0 w 21532"/>
                    <a:gd name="T33" fmla="*/ 2 h 21541"/>
                    <a:gd name="T34" fmla="*/ 0 w 21532"/>
                    <a:gd name="T35" fmla="*/ 2 h 21541"/>
                    <a:gd name="T36" fmla="*/ 0 w 21532"/>
                    <a:gd name="T37" fmla="*/ 2 h 21541"/>
                    <a:gd name="T38" fmla="*/ 0 w 21532"/>
                    <a:gd name="T39" fmla="*/ 2 h 21541"/>
                    <a:gd name="T40" fmla="*/ 0 w 21532"/>
                    <a:gd name="T41" fmla="*/ 2 h 21541"/>
                    <a:gd name="T42" fmla="*/ 0 w 21532"/>
                    <a:gd name="T43" fmla="*/ 2 h 21541"/>
                    <a:gd name="T44" fmla="*/ 0 w 21532"/>
                    <a:gd name="T45" fmla="*/ 2 h 21541"/>
                    <a:gd name="T46" fmla="*/ 0 w 21532"/>
                    <a:gd name="T47" fmla="*/ 2 h 21541"/>
                    <a:gd name="T48" fmla="*/ 0 w 21532"/>
                    <a:gd name="T49" fmla="*/ 2 h 21541"/>
                    <a:gd name="T50" fmla="*/ 0 w 21532"/>
                    <a:gd name="T51" fmla="*/ 1 h 21541"/>
                    <a:gd name="T52" fmla="*/ 0 w 21532"/>
                    <a:gd name="T53" fmla="*/ 1 h 21541"/>
                    <a:gd name="T54" fmla="*/ 0 w 21532"/>
                    <a:gd name="T55" fmla="*/ 1 h 21541"/>
                    <a:gd name="T56" fmla="*/ 0 w 21532"/>
                    <a:gd name="T57" fmla="*/ 1 h 21541"/>
                    <a:gd name="T58" fmla="*/ 0 w 21532"/>
                    <a:gd name="T59" fmla="*/ 1 h 21541"/>
                    <a:gd name="T60" fmla="*/ 0 w 21532"/>
                    <a:gd name="T61" fmla="*/ 0 h 21541"/>
                    <a:gd name="T62" fmla="*/ 0 w 21532"/>
                    <a:gd name="T63" fmla="*/ 0 h 21541"/>
                    <a:gd name="T64" fmla="*/ 0 w 21532"/>
                    <a:gd name="T65" fmla="*/ 0 h 21541"/>
                    <a:gd name="T66" fmla="*/ 0 w 21532"/>
                    <a:gd name="T67" fmla="*/ 0 h 21541"/>
                    <a:gd name="T68" fmla="*/ 0 w 21532"/>
                    <a:gd name="T69" fmla="*/ 0 h 21541"/>
                    <a:gd name="T70" fmla="*/ 0 w 21532"/>
                    <a:gd name="T71" fmla="*/ 0 h 21541"/>
                    <a:gd name="T72" fmla="*/ 0 w 21532"/>
                    <a:gd name="T73" fmla="*/ 0 h 21541"/>
                    <a:gd name="T74" fmla="*/ 0 w 21532"/>
                    <a:gd name="T75" fmla="*/ 0 h 2154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1532"/>
                    <a:gd name="T115" fmla="*/ 0 h 21541"/>
                    <a:gd name="T116" fmla="*/ 21532 w 21532"/>
                    <a:gd name="T117" fmla="*/ 21541 h 2154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1532" h="21541">
                      <a:moveTo>
                        <a:pt x="9251" y="2580"/>
                      </a:moveTo>
                      <a:cubicBezTo>
                        <a:pt x="9251" y="2580"/>
                        <a:pt x="9800" y="2482"/>
                        <a:pt x="10364" y="2384"/>
                      </a:cubicBezTo>
                      <a:cubicBezTo>
                        <a:pt x="10212" y="2133"/>
                        <a:pt x="10517" y="1882"/>
                        <a:pt x="10517" y="1882"/>
                      </a:cubicBezTo>
                      <a:cubicBezTo>
                        <a:pt x="10608" y="1756"/>
                        <a:pt x="10868" y="1784"/>
                        <a:pt x="10944" y="1630"/>
                      </a:cubicBezTo>
                      <a:cubicBezTo>
                        <a:pt x="11341" y="1421"/>
                        <a:pt x="11097" y="1198"/>
                        <a:pt x="10944" y="960"/>
                      </a:cubicBezTo>
                      <a:cubicBezTo>
                        <a:pt x="11127" y="681"/>
                        <a:pt x="10685" y="367"/>
                        <a:pt x="10029" y="213"/>
                      </a:cubicBezTo>
                      <a:cubicBezTo>
                        <a:pt x="9373" y="11"/>
                        <a:pt x="8061" y="-59"/>
                        <a:pt x="7329" y="53"/>
                      </a:cubicBezTo>
                      <a:cubicBezTo>
                        <a:pt x="6597" y="164"/>
                        <a:pt x="6398" y="520"/>
                        <a:pt x="6200" y="765"/>
                      </a:cubicBezTo>
                      <a:lnTo>
                        <a:pt x="5819" y="1498"/>
                      </a:lnTo>
                      <a:cubicBezTo>
                        <a:pt x="5819" y="1498"/>
                        <a:pt x="5697" y="2203"/>
                        <a:pt x="4995" y="2370"/>
                      </a:cubicBezTo>
                      <a:cubicBezTo>
                        <a:pt x="5849" y="2440"/>
                        <a:pt x="6292" y="2671"/>
                        <a:pt x="6292" y="2671"/>
                      </a:cubicBezTo>
                      <a:lnTo>
                        <a:pt x="4827" y="3083"/>
                      </a:lnTo>
                      <a:lnTo>
                        <a:pt x="3683" y="3781"/>
                      </a:lnTo>
                      <a:lnTo>
                        <a:pt x="602" y="5708"/>
                      </a:lnTo>
                      <a:cubicBezTo>
                        <a:pt x="-8" y="6126"/>
                        <a:pt x="-39" y="6168"/>
                        <a:pt x="22" y="6273"/>
                      </a:cubicBezTo>
                      <a:cubicBezTo>
                        <a:pt x="83" y="6378"/>
                        <a:pt x="1029" y="6524"/>
                        <a:pt x="1883" y="6880"/>
                      </a:cubicBezTo>
                      <a:lnTo>
                        <a:pt x="5575" y="7969"/>
                      </a:lnTo>
                      <a:lnTo>
                        <a:pt x="6017" y="7655"/>
                      </a:lnTo>
                      <a:lnTo>
                        <a:pt x="4003" y="6978"/>
                      </a:lnTo>
                      <a:lnTo>
                        <a:pt x="1883" y="6078"/>
                      </a:lnTo>
                      <a:lnTo>
                        <a:pt x="2203" y="5812"/>
                      </a:lnTo>
                      <a:cubicBezTo>
                        <a:pt x="2203" y="5812"/>
                        <a:pt x="3729" y="5163"/>
                        <a:pt x="5269" y="4514"/>
                      </a:cubicBezTo>
                      <a:cubicBezTo>
                        <a:pt x="5819" y="4884"/>
                        <a:pt x="6124" y="4995"/>
                        <a:pt x="6459" y="5344"/>
                      </a:cubicBezTo>
                      <a:cubicBezTo>
                        <a:pt x="6795" y="5694"/>
                        <a:pt x="7344" y="6238"/>
                        <a:pt x="7283" y="6622"/>
                      </a:cubicBezTo>
                      <a:lnTo>
                        <a:pt x="6047" y="7634"/>
                      </a:lnTo>
                      <a:lnTo>
                        <a:pt x="5086" y="8402"/>
                      </a:lnTo>
                      <a:cubicBezTo>
                        <a:pt x="4873" y="8626"/>
                        <a:pt x="4751" y="8793"/>
                        <a:pt x="4766" y="8968"/>
                      </a:cubicBezTo>
                      <a:cubicBezTo>
                        <a:pt x="4781" y="9142"/>
                        <a:pt x="5056" y="11237"/>
                        <a:pt x="5193" y="11690"/>
                      </a:cubicBezTo>
                      <a:lnTo>
                        <a:pt x="5559" y="11711"/>
                      </a:lnTo>
                      <a:cubicBezTo>
                        <a:pt x="5559" y="11711"/>
                        <a:pt x="6276" y="12870"/>
                        <a:pt x="7008" y="14036"/>
                      </a:cubicBezTo>
                      <a:cubicBezTo>
                        <a:pt x="6322" y="14811"/>
                        <a:pt x="6261" y="15014"/>
                        <a:pt x="6200" y="15816"/>
                      </a:cubicBezTo>
                      <a:cubicBezTo>
                        <a:pt x="6139" y="16619"/>
                        <a:pt x="6520" y="18337"/>
                        <a:pt x="6475" y="18902"/>
                      </a:cubicBezTo>
                      <a:lnTo>
                        <a:pt x="6093" y="19174"/>
                      </a:lnTo>
                      <a:lnTo>
                        <a:pt x="5361" y="19377"/>
                      </a:lnTo>
                      <a:cubicBezTo>
                        <a:pt x="5361" y="19377"/>
                        <a:pt x="5254" y="19621"/>
                        <a:pt x="5147" y="19866"/>
                      </a:cubicBezTo>
                      <a:cubicBezTo>
                        <a:pt x="5681" y="20180"/>
                        <a:pt x="5697" y="20976"/>
                        <a:pt x="5697" y="20976"/>
                      </a:cubicBezTo>
                      <a:lnTo>
                        <a:pt x="5956" y="20948"/>
                      </a:lnTo>
                      <a:lnTo>
                        <a:pt x="6093" y="20599"/>
                      </a:lnTo>
                      <a:lnTo>
                        <a:pt x="6429" y="20613"/>
                      </a:lnTo>
                      <a:lnTo>
                        <a:pt x="6520" y="20361"/>
                      </a:lnTo>
                      <a:lnTo>
                        <a:pt x="7390" y="21290"/>
                      </a:lnTo>
                      <a:cubicBezTo>
                        <a:pt x="7893" y="21485"/>
                        <a:pt x="9098" y="21520"/>
                        <a:pt x="9541" y="21541"/>
                      </a:cubicBezTo>
                      <a:lnTo>
                        <a:pt x="10044" y="21408"/>
                      </a:lnTo>
                      <a:lnTo>
                        <a:pt x="9663" y="21136"/>
                      </a:lnTo>
                      <a:lnTo>
                        <a:pt x="10486" y="21031"/>
                      </a:lnTo>
                      <a:lnTo>
                        <a:pt x="9175" y="20277"/>
                      </a:lnTo>
                      <a:cubicBezTo>
                        <a:pt x="8778" y="19914"/>
                        <a:pt x="8717" y="19719"/>
                        <a:pt x="8076" y="18860"/>
                      </a:cubicBezTo>
                      <a:cubicBezTo>
                        <a:pt x="8107" y="17967"/>
                        <a:pt x="9144" y="15719"/>
                        <a:pt x="9403" y="14923"/>
                      </a:cubicBezTo>
                      <a:cubicBezTo>
                        <a:pt x="9647" y="14120"/>
                        <a:pt x="9632" y="14287"/>
                        <a:pt x="9678" y="14078"/>
                      </a:cubicBezTo>
                      <a:cubicBezTo>
                        <a:pt x="9724" y="13869"/>
                        <a:pt x="9754" y="13764"/>
                        <a:pt x="9708" y="13680"/>
                      </a:cubicBezTo>
                      <a:cubicBezTo>
                        <a:pt x="10181" y="12717"/>
                        <a:pt x="10669" y="11760"/>
                        <a:pt x="10669" y="11760"/>
                      </a:cubicBezTo>
                      <a:lnTo>
                        <a:pt x="11005" y="11753"/>
                      </a:lnTo>
                      <a:cubicBezTo>
                        <a:pt x="11005" y="11753"/>
                        <a:pt x="11600" y="10448"/>
                        <a:pt x="11722" y="9806"/>
                      </a:cubicBezTo>
                      <a:cubicBezTo>
                        <a:pt x="11844" y="9163"/>
                        <a:pt x="11829" y="8444"/>
                        <a:pt x="11737" y="7886"/>
                      </a:cubicBezTo>
                      <a:cubicBezTo>
                        <a:pt x="11646" y="7495"/>
                        <a:pt x="11325" y="6880"/>
                        <a:pt x="11173" y="6461"/>
                      </a:cubicBezTo>
                      <a:lnTo>
                        <a:pt x="10822" y="5638"/>
                      </a:lnTo>
                      <a:lnTo>
                        <a:pt x="11173" y="5428"/>
                      </a:lnTo>
                      <a:lnTo>
                        <a:pt x="12469" y="6461"/>
                      </a:lnTo>
                      <a:cubicBezTo>
                        <a:pt x="12912" y="6699"/>
                        <a:pt x="13186" y="6964"/>
                        <a:pt x="13797" y="6852"/>
                      </a:cubicBezTo>
                      <a:cubicBezTo>
                        <a:pt x="14407" y="6741"/>
                        <a:pt x="15276" y="6182"/>
                        <a:pt x="16130" y="5791"/>
                      </a:cubicBezTo>
                      <a:lnTo>
                        <a:pt x="18327" y="4451"/>
                      </a:lnTo>
                      <a:cubicBezTo>
                        <a:pt x="18968" y="4165"/>
                        <a:pt x="19578" y="4186"/>
                        <a:pt x="20005" y="4074"/>
                      </a:cubicBezTo>
                      <a:cubicBezTo>
                        <a:pt x="20432" y="3962"/>
                        <a:pt x="20661" y="3934"/>
                        <a:pt x="20920" y="3760"/>
                      </a:cubicBezTo>
                      <a:cubicBezTo>
                        <a:pt x="21180" y="3585"/>
                        <a:pt x="21561" y="3166"/>
                        <a:pt x="21530" y="3048"/>
                      </a:cubicBezTo>
                      <a:cubicBezTo>
                        <a:pt x="21332" y="2978"/>
                        <a:pt x="21103" y="2985"/>
                        <a:pt x="20783" y="3048"/>
                      </a:cubicBezTo>
                      <a:lnTo>
                        <a:pt x="19608" y="3439"/>
                      </a:lnTo>
                      <a:lnTo>
                        <a:pt x="18403" y="3627"/>
                      </a:lnTo>
                      <a:lnTo>
                        <a:pt x="18785" y="3048"/>
                      </a:lnTo>
                      <a:cubicBezTo>
                        <a:pt x="18739" y="2978"/>
                        <a:pt x="18312" y="3062"/>
                        <a:pt x="18144" y="3208"/>
                      </a:cubicBezTo>
                      <a:lnTo>
                        <a:pt x="17763" y="3941"/>
                      </a:lnTo>
                      <a:cubicBezTo>
                        <a:pt x="17000" y="4402"/>
                        <a:pt x="14559" y="5917"/>
                        <a:pt x="13568" y="5959"/>
                      </a:cubicBezTo>
                      <a:cubicBezTo>
                        <a:pt x="12958" y="5456"/>
                        <a:pt x="12180" y="4632"/>
                        <a:pt x="11783" y="4179"/>
                      </a:cubicBezTo>
                      <a:cubicBezTo>
                        <a:pt x="11417" y="3732"/>
                        <a:pt x="11646" y="3487"/>
                        <a:pt x="11356" y="3292"/>
                      </a:cubicBezTo>
                      <a:cubicBezTo>
                        <a:pt x="11066" y="3076"/>
                        <a:pt x="10380" y="3097"/>
                        <a:pt x="10090" y="3006"/>
                      </a:cubicBezTo>
                      <a:cubicBezTo>
                        <a:pt x="9800" y="2915"/>
                        <a:pt x="9769" y="2817"/>
                        <a:pt x="9632" y="2747"/>
                      </a:cubicBezTo>
                      <a:lnTo>
                        <a:pt x="9251" y="2580"/>
                      </a:lnTo>
                      <a:close/>
                      <a:moveTo>
                        <a:pt x="9251" y="2580"/>
                      </a:moveTo>
                    </a:path>
                  </a:pathLst>
                </a:custGeom>
                <a:solidFill>
                  <a:srgbClr val="009DD9"/>
                </a:solidFill>
                <a:ln w="9525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grpSp>
              <p:nvGrpSpPr>
                <p:cNvPr id="29716" name="Group 25"/>
                <p:cNvGrpSpPr>
                  <a:grpSpLocks/>
                </p:cNvGrpSpPr>
                <p:nvPr/>
              </p:nvGrpSpPr>
              <p:grpSpPr bwMode="auto">
                <a:xfrm>
                  <a:off x="1088" y="0"/>
                  <a:ext cx="487" cy="704"/>
                  <a:chOff x="0" y="0"/>
                  <a:chExt cx="487" cy="704"/>
                </a:xfrm>
              </p:grpSpPr>
              <p:sp>
                <p:nvSpPr>
                  <p:cNvPr id="29717" name="Freeform 23"/>
                  <p:cNvSpPr>
                    <a:spLocks/>
                  </p:cNvSpPr>
                  <p:nvPr/>
                </p:nvSpPr>
                <p:spPr bwMode="auto">
                  <a:xfrm>
                    <a:off x="135" y="0"/>
                    <a:ext cx="352" cy="704"/>
                  </a:xfrm>
                  <a:custGeom>
                    <a:avLst/>
                    <a:gdLst>
                      <a:gd name="T0" fmla="*/ 0 w 21532"/>
                      <a:gd name="T1" fmla="*/ 0 h 21541"/>
                      <a:gd name="T2" fmla="*/ 0 w 21532"/>
                      <a:gd name="T3" fmla="*/ 0 h 21541"/>
                      <a:gd name="T4" fmla="*/ 0 w 21532"/>
                      <a:gd name="T5" fmla="*/ 0 h 21541"/>
                      <a:gd name="T6" fmla="*/ 0 w 21532"/>
                      <a:gd name="T7" fmla="*/ 0 h 21541"/>
                      <a:gd name="T8" fmla="*/ 0 w 21532"/>
                      <a:gd name="T9" fmla="*/ 0 h 21541"/>
                      <a:gd name="T10" fmla="*/ 0 w 21532"/>
                      <a:gd name="T11" fmla="*/ 0 h 21541"/>
                      <a:gd name="T12" fmla="*/ 0 w 21532"/>
                      <a:gd name="T13" fmla="*/ 0 h 21541"/>
                      <a:gd name="T14" fmla="*/ 0 w 21532"/>
                      <a:gd name="T15" fmla="*/ 0 h 21541"/>
                      <a:gd name="T16" fmla="*/ 0 w 21532"/>
                      <a:gd name="T17" fmla="*/ 0 h 21541"/>
                      <a:gd name="T18" fmla="*/ 0 w 21532"/>
                      <a:gd name="T19" fmla="*/ 0 h 21541"/>
                      <a:gd name="T20" fmla="*/ 0 w 21532"/>
                      <a:gd name="T21" fmla="*/ 0 h 21541"/>
                      <a:gd name="T22" fmla="*/ 0 w 21532"/>
                      <a:gd name="T23" fmla="*/ 0 h 21541"/>
                      <a:gd name="T24" fmla="*/ 0 w 21532"/>
                      <a:gd name="T25" fmla="*/ 0 h 21541"/>
                      <a:gd name="T26" fmla="*/ 0 w 21532"/>
                      <a:gd name="T27" fmla="*/ 0 h 21541"/>
                      <a:gd name="T28" fmla="*/ 0 w 21532"/>
                      <a:gd name="T29" fmla="*/ 0 h 21541"/>
                      <a:gd name="T30" fmla="*/ 0 w 21532"/>
                      <a:gd name="T31" fmla="*/ 1 h 21541"/>
                      <a:gd name="T32" fmla="*/ 0 w 21532"/>
                      <a:gd name="T33" fmla="*/ 1 h 21541"/>
                      <a:gd name="T34" fmla="*/ 0 w 21532"/>
                      <a:gd name="T35" fmla="*/ 1 h 21541"/>
                      <a:gd name="T36" fmla="*/ 0 w 21532"/>
                      <a:gd name="T37" fmla="*/ 1 h 21541"/>
                      <a:gd name="T38" fmla="*/ 0 w 21532"/>
                      <a:gd name="T39" fmla="*/ 1 h 21541"/>
                      <a:gd name="T40" fmla="*/ 0 w 21532"/>
                      <a:gd name="T41" fmla="*/ 1 h 21541"/>
                      <a:gd name="T42" fmla="*/ 0 w 21532"/>
                      <a:gd name="T43" fmla="*/ 1 h 21541"/>
                      <a:gd name="T44" fmla="*/ 0 w 21532"/>
                      <a:gd name="T45" fmla="*/ 1 h 21541"/>
                      <a:gd name="T46" fmla="*/ 0 w 21532"/>
                      <a:gd name="T47" fmla="*/ 1 h 21541"/>
                      <a:gd name="T48" fmla="*/ 0 w 21532"/>
                      <a:gd name="T49" fmla="*/ 0 h 21541"/>
                      <a:gd name="T50" fmla="*/ 0 w 21532"/>
                      <a:gd name="T51" fmla="*/ 0 h 21541"/>
                      <a:gd name="T52" fmla="*/ 0 w 21532"/>
                      <a:gd name="T53" fmla="*/ 0 h 21541"/>
                      <a:gd name="T54" fmla="*/ 0 w 21532"/>
                      <a:gd name="T55" fmla="*/ 0 h 21541"/>
                      <a:gd name="T56" fmla="*/ 0 w 21532"/>
                      <a:gd name="T57" fmla="*/ 0 h 21541"/>
                      <a:gd name="T58" fmla="*/ 0 w 21532"/>
                      <a:gd name="T59" fmla="*/ 0 h 21541"/>
                      <a:gd name="T60" fmla="*/ 0 w 21532"/>
                      <a:gd name="T61" fmla="*/ 0 h 21541"/>
                      <a:gd name="T62" fmla="*/ 0 w 21532"/>
                      <a:gd name="T63" fmla="*/ 0 h 21541"/>
                      <a:gd name="T64" fmla="*/ 0 w 21532"/>
                      <a:gd name="T65" fmla="*/ 0 h 21541"/>
                      <a:gd name="T66" fmla="*/ 0 w 21532"/>
                      <a:gd name="T67" fmla="*/ 0 h 21541"/>
                      <a:gd name="T68" fmla="*/ 0 w 21532"/>
                      <a:gd name="T69" fmla="*/ 0 h 21541"/>
                      <a:gd name="T70" fmla="*/ 0 w 21532"/>
                      <a:gd name="T71" fmla="*/ 0 h 21541"/>
                      <a:gd name="T72" fmla="*/ 0 w 21532"/>
                      <a:gd name="T73" fmla="*/ 0 h 21541"/>
                      <a:gd name="T74" fmla="*/ 0 w 21532"/>
                      <a:gd name="T75" fmla="*/ 0 h 2154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532"/>
                      <a:gd name="T115" fmla="*/ 0 h 21541"/>
                      <a:gd name="T116" fmla="*/ 21532 w 21532"/>
                      <a:gd name="T117" fmla="*/ 21541 h 2154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532" h="21541">
                        <a:moveTo>
                          <a:pt x="9251" y="2580"/>
                        </a:moveTo>
                        <a:cubicBezTo>
                          <a:pt x="9251" y="2580"/>
                          <a:pt x="9800" y="2482"/>
                          <a:pt x="10364" y="2384"/>
                        </a:cubicBezTo>
                        <a:cubicBezTo>
                          <a:pt x="10212" y="2133"/>
                          <a:pt x="10517" y="1882"/>
                          <a:pt x="10517" y="1882"/>
                        </a:cubicBezTo>
                        <a:cubicBezTo>
                          <a:pt x="10608" y="1756"/>
                          <a:pt x="10868" y="1784"/>
                          <a:pt x="10944" y="1630"/>
                        </a:cubicBezTo>
                        <a:cubicBezTo>
                          <a:pt x="11341" y="1421"/>
                          <a:pt x="11097" y="1198"/>
                          <a:pt x="10944" y="960"/>
                        </a:cubicBezTo>
                        <a:cubicBezTo>
                          <a:pt x="11127" y="681"/>
                          <a:pt x="10685" y="367"/>
                          <a:pt x="10029" y="213"/>
                        </a:cubicBezTo>
                        <a:cubicBezTo>
                          <a:pt x="9373" y="11"/>
                          <a:pt x="8061" y="-59"/>
                          <a:pt x="7329" y="53"/>
                        </a:cubicBezTo>
                        <a:cubicBezTo>
                          <a:pt x="6597" y="164"/>
                          <a:pt x="6398" y="520"/>
                          <a:pt x="6200" y="765"/>
                        </a:cubicBezTo>
                        <a:lnTo>
                          <a:pt x="5819" y="1498"/>
                        </a:lnTo>
                        <a:cubicBezTo>
                          <a:pt x="5819" y="1498"/>
                          <a:pt x="5697" y="2203"/>
                          <a:pt x="4995" y="2370"/>
                        </a:cubicBezTo>
                        <a:cubicBezTo>
                          <a:pt x="5849" y="2440"/>
                          <a:pt x="6292" y="2671"/>
                          <a:pt x="6292" y="2671"/>
                        </a:cubicBezTo>
                        <a:lnTo>
                          <a:pt x="4827" y="3083"/>
                        </a:lnTo>
                        <a:lnTo>
                          <a:pt x="3683" y="3781"/>
                        </a:lnTo>
                        <a:lnTo>
                          <a:pt x="602" y="5708"/>
                        </a:lnTo>
                        <a:cubicBezTo>
                          <a:pt x="-8" y="6126"/>
                          <a:pt x="-39" y="6168"/>
                          <a:pt x="22" y="6273"/>
                        </a:cubicBezTo>
                        <a:cubicBezTo>
                          <a:pt x="83" y="6378"/>
                          <a:pt x="1029" y="6524"/>
                          <a:pt x="1883" y="6880"/>
                        </a:cubicBezTo>
                        <a:lnTo>
                          <a:pt x="5575" y="7969"/>
                        </a:lnTo>
                        <a:lnTo>
                          <a:pt x="6017" y="7655"/>
                        </a:lnTo>
                        <a:lnTo>
                          <a:pt x="4003" y="6978"/>
                        </a:lnTo>
                        <a:lnTo>
                          <a:pt x="1883" y="6078"/>
                        </a:lnTo>
                        <a:lnTo>
                          <a:pt x="2203" y="5812"/>
                        </a:lnTo>
                        <a:cubicBezTo>
                          <a:pt x="2203" y="5812"/>
                          <a:pt x="3729" y="5163"/>
                          <a:pt x="5269" y="4514"/>
                        </a:cubicBezTo>
                        <a:cubicBezTo>
                          <a:pt x="5819" y="4884"/>
                          <a:pt x="6124" y="4995"/>
                          <a:pt x="6459" y="5344"/>
                        </a:cubicBezTo>
                        <a:cubicBezTo>
                          <a:pt x="6795" y="5694"/>
                          <a:pt x="7344" y="6238"/>
                          <a:pt x="7283" y="6622"/>
                        </a:cubicBezTo>
                        <a:lnTo>
                          <a:pt x="6047" y="7634"/>
                        </a:lnTo>
                        <a:lnTo>
                          <a:pt x="5086" y="8402"/>
                        </a:lnTo>
                        <a:cubicBezTo>
                          <a:pt x="4873" y="8626"/>
                          <a:pt x="4751" y="8793"/>
                          <a:pt x="4766" y="8968"/>
                        </a:cubicBezTo>
                        <a:cubicBezTo>
                          <a:pt x="4781" y="9142"/>
                          <a:pt x="5056" y="11237"/>
                          <a:pt x="5193" y="11690"/>
                        </a:cubicBezTo>
                        <a:lnTo>
                          <a:pt x="5559" y="11711"/>
                        </a:lnTo>
                        <a:cubicBezTo>
                          <a:pt x="5559" y="11711"/>
                          <a:pt x="6276" y="12870"/>
                          <a:pt x="7008" y="14036"/>
                        </a:cubicBezTo>
                        <a:cubicBezTo>
                          <a:pt x="6322" y="14811"/>
                          <a:pt x="6261" y="15014"/>
                          <a:pt x="6200" y="15816"/>
                        </a:cubicBezTo>
                        <a:cubicBezTo>
                          <a:pt x="6139" y="16619"/>
                          <a:pt x="6520" y="18337"/>
                          <a:pt x="6475" y="18902"/>
                        </a:cubicBezTo>
                        <a:lnTo>
                          <a:pt x="6093" y="19174"/>
                        </a:lnTo>
                        <a:lnTo>
                          <a:pt x="5361" y="19377"/>
                        </a:lnTo>
                        <a:cubicBezTo>
                          <a:pt x="5361" y="19377"/>
                          <a:pt x="5254" y="19621"/>
                          <a:pt x="5147" y="19866"/>
                        </a:cubicBezTo>
                        <a:cubicBezTo>
                          <a:pt x="5681" y="20180"/>
                          <a:pt x="5697" y="20976"/>
                          <a:pt x="5697" y="20976"/>
                        </a:cubicBezTo>
                        <a:lnTo>
                          <a:pt x="5956" y="20948"/>
                        </a:lnTo>
                        <a:lnTo>
                          <a:pt x="6093" y="20599"/>
                        </a:lnTo>
                        <a:lnTo>
                          <a:pt x="6429" y="20612"/>
                        </a:lnTo>
                        <a:lnTo>
                          <a:pt x="6520" y="20361"/>
                        </a:lnTo>
                        <a:lnTo>
                          <a:pt x="7390" y="21290"/>
                        </a:lnTo>
                        <a:cubicBezTo>
                          <a:pt x="7893" y="21485"/>
                          <a:pt x="9098" y="21520"/>
                          <a:pt x="9541" y="21541"/>
                        </a:cubicBezTo>
                        <a:lnTo>
                          <a:pt x="10044" y="21408"/>
                        </a:lnTo>
                        <a:lnTo>
                          <a:pt x="9663" y="21136"/>
                        </a:lnTo>
                        <a:lnTo>
                          <a:pt x="10486" y="21031"/>
                        </a:lnTo>
                        <a:lnTo>
                          <a:pt x="9175" y="20277"/>
                        </a:lnTo>
                        <a:cubicBezTo>
                          <a:pt x="8778" y="19914"/>
                          <a:pt x="8717" y="19719"/>
                          <a:pt x="8076" y="18860"/>
                        </a:cubicBezTo>
                        <a:cubicBezTo>
                          <a:pt x="8107" y="17967"/>
                          <a:pt x="9144" y="15719"/>
                          <a:pt x="9403" y="14923"/>
                        </a:cubicBezTo>
                        <a:cubicBezTo>
                          <a:pt x="9647" y="14120"/>
                          <a:pt x="9632" y="14287"/>
                          <a:pt x="9678" y="14078"/>
                        </a:cubicBezTo>
                        <a:cubicBezTo>
                          <a:pt x="9724" y="13869"/>
                          <a:pt x="9754" y="13764"/>
                          <a:pt x="9708" y="13680"/>
                        </a:cubicBezTo>
                        <a:cubicBezTo>
                          <a:pt x="10181" y="12717"/>
                          <a:pt x="10669" y="11760"/>
                          <a:pt x="10669" y="11760"/>
                        </a:cubicBezTo>
                        <a:lnTo>
                          <a:pt x="11005" y="11753"/>
                        </a:lnTo>
                        <a:cubicBezTo>
                          <a:pt x="11005" y="11753"/>
                          <a:pt x="11600" y="10448"/>
                          <a:pt x="11722" y="9806"/>
                        </a:cubicBezTo>
                        <a:cubicBezTo>
                          <a:pt x="11844" y="9163"/>
                          <a:pt x="11829" y="8444"/>
                          <a:pt x="11737" y="7886"/>
                        </a:cubicBezTo>
                        <a:cubicBezTo>
                          <a:pt x="11646" y="7495"/>
                          <a:pt x="11325" y="6880"/>
                          <a:pt x="11173" y="6461"/>
                        </a:cubicBezTo>
                        <a:lnTo>
                          <a:pt x="10822" y="5638"/>
                        </a:lnTo>
                        <a:lnTo>
                          <a:pt x="11173" y="5428"/>
                        </a:lnTo>
                        <a:lnTo>
                          <a:pt x="12469" y="6461"/>
                        </a:lnTo>
                        <a:cubicBezTo>
                          <a:pt x="12912" y="6699"/>
                          <a:pt x="13186" y="6964"/>
                          <a:pt x="13797" y="6852"/>
                        </a:cubicBezTo>
                        <a:cubicBezTo>
                          <a:pt x="14407" y="6741"/>
                          <a:pt x="15276" y="6182"/>
                          <a:pt x="16130" y="5791"/>
                        </a:cubicBezTo>
                        <a:lnTo>
                          <a:pt x="18327" y="4451"/>
                        </a:lnTo>
                        <a:cubicBezTo>
                          <a:pt x="18968" y="4165"/>
                          <a:pt x="19578" y="4186"/>
                          <a:pt x="20005" y="4074"/>
                        </a:cubicBezTo>
                        <a:cubicBezTo>
                          <a:pt x="20432" y="3962"/>
                          <a:pt x="20661" y="3934"/>
                          <a:pt x="20920" y="3760"/>
                        </a:cubicBezTo>
                        <a:cubicBezTo>
                          <a:pt x="21180" y="3585"/>
                          <a:pt x="21561" y="3166"/>
                          <a:pt x="21530" y="3048"/>
                        </a:cubicBezTo>
                        <a:cubicBezTo>
                          <a:pt x="21332" y="2978"/>
                          <a:pt x="21103" y="2985"/>
                          <a:pt x="20783" y="3048"/>
                        </a:cubicBezTo>
                        <a:lnTo>
                          <a:pt x="19608" y="3439"/>
                        </a:lnTo>
                        <a:lnTo>
                          <a:pt x="18403" y="3627"/>
                        </a:lnTo>
                        <a:lnTo>
                          <a:pt x="18785" y="3048"/>
                        </a:lnTo>
                        <a:cubicBezTo>
                          <a:pt x="18739" y="2978"/>
                          <a:pt x="18312" y="3062"/>
                          <a:pt x="18144" y="3208"/>
                        </a:cubicBezTo>
                        <a:lnTo>
                          <a:pt x="17763" y="3941"/>
                        </a:lnTo>
                        <a:cubicBezTo>
                          <a:pt x="17000" y="4402"/>
                          <a:pt x="14559" y="5917"/>
                          <a:pt x="13568" y="5959"/>
                        </a:cubicBezTo>
                        <a:cubicBezTo>
                          <a:pt x="12958" y="5456"/>
                          <a:pt x="12180" y="4632"/>
                          <a:pt x="11783" y="4179"/>
                        </a:cubicBezTo>
                        <a:cubicBezTo>
                          <a:pt x="11417" y="3732"/>
                          <a:pt x="11646" y="3487"/>
                          <a:pt x="11356" y="3292"/>
                        </a:cubicBezTo>
                        <a:cubicBezTo>
                          <a:pt x="11066" y="3076"/>
                          <a:pt x="10380" y="3097"/>
                          <a:pt x="10090" y="3006"/>
                        </a:cubicBezTo>
                        <a:cubicBezTo>
                          <a:pt x="9800" y="2915"/>
                          <a:pt x="9769" y="2817"/>
                          <a:pt x="9632" y="2747"/>
                        </a:cubicBezTo>
                        <a:lnTo>
                          <a:pt x="9251" y="2580"/>
                        </a:lnTo>
                        <a:close/>
                        <a:moveTo>
                          <a:pt x="9251" y="2580"/>
                        </a:moveTo>
                      </a:path>
                    </a:pathLst>
                  </a:custGeom>
                  <a:solidFill>
                    <a:srgbClr val="009DD9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18" name="AutoShape 24"/>
                  <p:cNvSpPr>
                    <a:spLocks/>
                  </p:cNvSpPr>
                  <p:nvPr/>
                </p:nvSpPr>
                <p:spPr bwMode="auto">
                  <a:xfrm>
                    <a:off x="0" y="19"/>
                    <a:ext cx="240" cy="672"/>
                  </a:xfrm>
                  <a:custGeom>
                    <a:avLst/>
                    <a:gdLst>
                      <a:gd name="T0" fmla="*/ 234 w 21600"/>
                      <a:gd name="T1" fmla="*/ 201 h 21600"/>
                      <a:gd name="T2" fmla="*/ 215 w 21600"/>
                      <a:gd name="T3" fmla="*/ 158 h 21600"/>
                      <a:gd name="T4" fmla="*/ 186 w 21600"/>
                      <a:gd name="T5" fmla="*/ 117 h 21600"/>
                      <a:gd name="T6" fmla="*/ 162 w 21600"/>
                      <a:gd name="T7" fmla="*/ 105 h 21600"/>
                      <a:gd name="T8" fmla="*/ 157 w 21600"/>
                      <a:gd name="T9" fmla="*/ 93 h 21600"/>
                      <a:gd name="T10" fmla="*/ 171 w 21600"/>
                      <a:gd name="T11" fmla="*/ 45 h 21600"/>
                      <a:gd name="T12" fmla="*/ 161 w 21600"/>
                      <a:gd name="T13" fmla="*/ 27 h 21600"/>
                      <a:gd name="T14" fmla="*/ 132 w 21600"/>
                      <a:gd name="T15" fmla="*/ 5 h 21600"/>
                      <a:gd name="T16" fmla="*/ 116 w 21600"/>
                      <a:gd name="T17" fmla="*/ 8 h 21600"/>
                      <a:gd name="T18" fmla="*/ 105 w 21600"/>
                      <a:gd name="T19" fmla="*/ 11 h 21600"/>
                      <a:gd name="T20" fmla="*/ 97 w 21600"/>
                      <a:gd name="T21" fmla="*/ 19 h 21600"/>
                      <a:gd name="T22" fmla="*/ 96 w 21600"/>
                      <a:gd name="T23" fmla="*/ 33 h 21600"/>
                      <a:gd name="T24" fmla="*/ 98 w 21600"/>
                      <a:gd name="T25" fmla="*/ 44 h 21600"/>
                      <a:gd name="T26" fmla="*/ 98 w 21600"/>
                      <a:gd name="T27" fmla="*/ 74 h 21600"/>
                      <a:gd name="T28" fmla="*/ 108 w 21600"/>
                      <a:gd name="T29" fmla="*/ 86 h 21600"/>
                      <a:gd name="T30" fmla="*/ 71 w 21600"/>
                      <a:gd name="T31" fmla="*/ 107 h 21600"/>
                      <a:gd name="T32" fmla="*/ 49 w 21600"/>
                      <a:gd name="T33" fmla="*/ 117 h 21600"/>
                      <a:gd name="T34" fmla="*/ 36 w 21600"/>
                      <a:gd name="T35" fmla="*/ 175 h 21600"/>
                      <a:gd name="T36" fmla="*/ 28 w 21600"/>
                      <a:gd name="T37" fmla="*/ 230 h 21600"/>
                      <a:gd name="T38" fmla="*/ 23 w 21600"/>
                      <a:gd name="T39" fmla="*/ 270 h 21600"/>
                      <a:gd name="T40" fmla="*/ 24 w 21600"/>
                      <a:gd name="T41" fmla="*/ 318 h 21600"/>
                      <a:gd name="T42" fmla="*/ 37 w 21600"/>
                      <a:gd name="T43" fmla="*/ 344 h 21600"/>
                      <a:gd name="T44" fmla="*/ 33 w 21600"/>
                      <a:gd name="T45" fmla="*/ 351 h 21600"/>
                      <a:gd name="T46" fmla="*/ 6 w 21600"/>
                      <a:gd name="T47" fmla="*/ 455 h 21600"/>
                      <a:gd name="T48" fmla="*/ 21 w 21600"/>
                      <a:gd name="T49" fmla="*/ 447 h 21600"/>
                      <a:gd name="T50" fmla="*/ 33 w 21600"/>
                      <a:gd name="T51" fmla="*/ 456 h 21600"/>
                      <a:gd name="T52" fmla="*/ 7 w 21600"/>
                      <a:gd name="T53" fmla="*/ 584 h 21600"/>
                      <a:gd name="T54" fmla="*/ 0 w 21600"/>
                      <a:gd name="T55" fmla="*/ 636 h 21600"/>
                      <a:gd name="T56" fmla="*/ 5 w 21600"/>
                      <a:gd name="T57" fmla="*/ 658 h 21600"/>
                      <a:gd name="T58" fmla="*/ 18 w 21600"/>
                      <a:gd name="T59" fmla="*/ 663 h 21600"/>
                      <a:gd name="T60" fmla="*/ 36 w 21600"/>
                      <a:gd name="T61" fmla="*/ 657 h 21600"/>
                      <a:gd name="T62" fmla="*/ 45 w 21600"/>
                      <a:gd name="T63" fmla="*/ 636 h 21600"/>
                      <a:gd name="T64" fmla="*/ 57 w 21600"/>
                      <a:gd name="T65" fmla="*/ 610 h 21600"/>
                      <a:gd name="T66" fmla="*/ 59 w 21600"/>
                      <a:gd name="T67" fmla="*/ 598 h 21600"/>
                      <a:gd name="T68" fmla="*/ 113 w 21600"/>
                      <a:gd name="T69" fmla="*/ 402 h 21600"/>
                      <a:gd name="T70" fmla="*/ 135 w 21600"/>
                      <a:gd name="T71" fmla="*/ 367 h 21600"/>
                      <a:gd name="T72" fmla="*/ 151 w 21600"/>
                      <a:gd name="T73" fmla="*/ 437 h 21600"/>
                      <a:gd name="T74" fmla="*/ 169 w 21600"/>
                      <a:gd name="T75" fmla="*/ 591 h 21600"/>
                      <a:gd name="T76" fmla="*/ 164 w 21600"/>
                      <a:gd name="T77" fmla="*/ 629 h 21600"/>
                      <a:gd name="T78" fmla="*/ 165 w 21600"/>
                      <a:gd name="T79" fmla="*/ 649 h 21600"/>
                      <a:gd name="T80" fmla="*/ 170 w 21600"/>
                      <a:gd name="T81" fmla="*/ 663 h 21600"/>
                      <a:gd name="T82" fmla="*/ 187 w 21600"/>
                      <a:gd name="T83" fmla="*/ 672 h 21600"/>
                      <a:gd name="T84" fmla="*/ 205 w 21600"/>
                      <a:gd name="T85" fmla="*/ 663 h 21600"/>
                      <a:gd name="T86" fmla="*/ 212 w 21600"/>
                      <a:gd name="T87" fmla="*/ 634 h 21600"/>
                      <a:gd name="T88" fmla="*/ 219 w 21600"/>
                      <a:gd name="T89" fmla="*/ 620 h 21600"/>
                      <a:gd name="T90" fmla="*/ 216 w 21600"/>
                      <a:gd name="T91" fmla="*/ 606 h 21600"/>
                      <a:gd name="T92" fmla="*/ 215 w 21600"/>
                      <a:gd name="T93" fmla="*/ 540 h 21600"/>
                      <a:gd name="T94" fmla="*/ 206 w 21600"/>
                      <a:gd name="T95" fmla="*/ 430 h 21600"/>
                      <a:gd name="T96" fmla="*/ 203 w 21600"/>
                      <a:gd name="T97" fmla="*/ 314 h 21600"/>
                      <a:gd name="T98" fmla="*/ 189 w 21600"/>
                      <a:gd name="T99" fmla="*/ 267 h 21600"/>
                      <a:gd name="T100" fmla="*/ 210 w 21600"/>
                      <a:gd name="T101" fmla="*/ 248 h 21600"/>
                      <a:gd name="T102" fmla="*/ 238 w 21600"/>
                      <a:gd name="T103" fmla="*/ 239 h 21600"/>
                      <a:gd name="T104" fmla="*/ 240 w 21600"/>
                      <a:gd name="T105" fmla="*/ 221 h 21600"/>
                      <a:gd name="T106" fmla="*/ 63 w 21600"/>
                      <a:gd name="T107" fmla="*/ 213 h 21600"/>
                      <a:gd name="T108" fmla="*/ 39 w 21600"/>
                      <a:gd name="T109" fmla="*/ 330 h 21600"/>
                      <a:gd name="T110" fmla="*/ 39 w 21600"/>
                      <a:gd name="T111" fmla="*/ 334 h 21600"/>
                      <a:gd name="T112" fmla="*/ 61 w 21600"/>
                      <a:gd name="T113" fmla="*/ 309 h 21600"/>
                      <a:gd name="T114" fmla="*/ 51 w 21600"/>
                      <a:gd name="T115" fmla="*/ 362 h 21600"/>
                      <a:gd name="T116" fmla="*/ 47 w 21600"/>
                      <a:gd name="T117" fmla="*/ 341 h 21600"/>
                      <a:gd name="T118" fmla="*/ 51 w 21600"/>
                      <a:gd name="T119" fmla="*/ 330 h 21600"/>
                      <a:gd name="T120" fmla="*/ 58 w 21600"/>
                      <a:gd name="T121" fmla="*/ 292 h 21600"/>
                      <a:gd name="T122" fmla="*/ 197 w 21600"/>
                      <a:gd name="T123" fmla="*/ 215 h 21600"/>
                      <a:gd name="T124" fmla="*/ 185 w 21600"/>
                      <a:gd name="T125" fmla="*/ 194 h 2160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1600"/>
                      <a:gd name="T190" fmla="*/ 0 h 21600"/>
                      <a:gd name="T191" fmla="*/ 21600 w 21600"/>
                      <a:gd name="T192" fmla="*/ 21600 h 2160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1600" h="21600">
                        <a:moveTo>
                          <a:pt x="21600" y="7101"/>
                        </a:moveTo>
                        <a:lnTo>
                          <a:pt x="21488" y="6958"/>
                        </a:lnTo>
                        <a:lnTo>
                          <a:pt x="21469" y="6829"/>
                        </a:lnTo>
                        <a:lnTo>
                          <a:pt x="21376" y="6718"/>
                        </a:lnTo>
                        <a:lnTo>
                          <a:pt x="21282" y="6621"/>
                        </a:lnTo>
                        <a:lnTo>
                          <a:pt x="21189" y="6537"/>
                        </a:lnTo>
                        <a:lnTo>
                          <a:pt x="21095" y="6466"/>
                        </a:lnTo>
                        <a:lnTo>
                          <a:pt x="20945" y="6362"/>
                        </a:lnTo>
                        <a:lnTo>
                          <a:pt x="20889" y="6330"/>
                        </a:lnTo>
                        <a:lnTo>
                          <a:pt x="20478" y="6032"/>
                        </a:lnTo>
                        <a:lnTo>
                          <a:pt x="20291" y="5779"/>
                        </a:lnTo>
                        <a:lnTo>
                          <a:pt x="19749" y="5552"/>
                        </a:lnTo>
                        <a:lnTo>
                          <a:pt x="19412" y="5241"/>
                        </a:lnTo>
                        <a:lnTo>
                          <a:pt x="19375" y="5073"/>
                        </a:lnTo>
                        <a:lnTo>
                          <a:pt x="19057" y="4853"/>
                        </a:lnTo>
                        <a:lnTo>
                          <a:pt x="18533" y="4529"/>
                        </a:lnTo>
                        <a:lnTo>
                          <a:pt x="17897" y="4127"/>
                        </a:lnTo>
                        <a:lnTo>
                          <a:pt x="17617" y="4017"/>
                        </a:lnTo>
                        <a:lnTo>
                          <a:pt x="17542" y="4004"/>
                        </a:lnTo>
                        <a:lnTo>
                          <a:pt x="17168" y="3874"/>
                        </a:lnTo>
                        <a:lnTo>
                          <a:pt x="16719" y="3764"/>
                        </a:lnTo>
                        <a:lnTo>
                          <a:pt x="16382" y="3667"/>
                        </a:lnTo>
                        <a:lnTo>
                          <a:pt x="16139" y="3648"/>
                        </a:lnTo>
                        <a:lnTo>
                          <a:pt x="15410" y="3524"/>
                        </a:lnTo>
                        <a:lnTo>
                          <a:pt x="15111" y="3388"/>
                        </a:lnTo>
                        <a:lnTo>
                          <a:pt x="14718" y="3382"/>
                        </a:lnTo>
                        <a:lnTo>
                          <a:pt x="14699" y="3382"/>
                        </a:lnTo>
                        <a:lnTo>
                          <a:pt x="14550" y="3362"/>
                        </a:lnTo>
                        <a:lnTo>
                          <a:pt x="13932" y="3064"/>
                        </a:lnTo>
                        <a:lnTo>
                          <a:pt x="13671" y="3051"/>
                        </a:lnTo>
                        <a:lnTo>
                          <a:pt x="13727" y="2928"/>
                        </a:lnTo>
                        <a:lnTo>
                          <a:pt x="13745" y="2935"/>
                        </a:lnTo>
                        <a:lnTo>
                          <a:pt x="13876" y="2844"/>
                        </a:lnTo>
                        <a:lnTo>
                          <a:pt x="14026" y="3000"/>
                        </a:lnTo>
                        <a:lnTo>
                          <a:pt x="14119" y="3000"/>
                        </a:lnTo>
                        <a:lnTo>
                          <a:pt x="14568" y="2663"/>
                        </a:lnTo>
                        <a:lnTo>
                          <a:pt x="15092" y="2112"/>
                        </a:lnTo>
                        <a:lnTo>
                          <a:pt x="15223" y="1976"/>
                        </a:lnTo>
                        <a:lnTo>
                          <a:pt x="15354" y="1808"/>
                        </a:lnTo>
                        <a:lnTo>
                          <a:pt x="15503" y="1613"/>
                        </a:lnTo>
                        <a:lnTo>
                          <a:pt x="15485" y="1529"/>
                        </a:lnTo>
                        <a:lnTo>
                          <a:pt x="15429" y="1438"/>
                        </a:lnTo>
                        <a:lnTo>
                          <a:pt x="15354" y="1361"/>
                        </a:lnTo>
                        <a:lnTo>
                          <a:pt x="15298" y="1289"/>
                        </a:lnTo>
                        <a:lnTo>
                          <a:pt x="15129" y="1192"/>
                        </a:lnTo>
                        <a:lnTo>
                          <a:pt x="15055" y="1153"/>
                        </a:lnTo>
                        <a:lnTo>
                          <a:pt x="14849" y="1056"/>
                        </a:lnTo>
                        <a:lnTo>
                          <a:pt x="14643" y="959"/>
                        </a:lnTo>
                        <a:lnTo>
                          <a:pt x="14456" y="855"/>
                        </a:lnTo>
                        <a:lnTo>
                          <a:pt x="14213" y="577"/>
                        </a:lnTo>
                        <a:lnTo>
                          <a:pt x="14101" y="564"/>
                        </a:lnTo>
                        <a:lnTo>
                          <a:pt x="13652" y="369"/>
                        </a:lnTo>
                        <a:lnTo>
                          <a:pt x="13016" y="330"/>
                        </a:lnTo>
                        <a:lnTo>
                          <a:pt x="11875" y="65"/>
                        </a:lnTo>
                        <a:lnTo>
                          <a:pt x="11763" y="65"/>
                        </a:lnTo>
                        <a:lnTo>
                          <a:pt x="11857" y="162"/>
                        </a:lnTo>
                        <a:lnTo>
                          <a:pt x="10996" y="0"/>
                        </a:lnTo>
                        <a:lnTo>
                          <a:pt x="11183" y="162"/>
                        </a:lnTo>
                        <a:lnTo>
                          <a:pt x="10753" y="45"/>
                        </a:lnTo>
                        <a:lnTo>
                          <a:pt x="10828" y="188"/>
                        </a:lnTo>
                        <a:lnTo>
                          <a:pt x="10735" y="168"/>
                        </a:lnTo>
                        <a:lnTo>
                          <a:pt x="9986" y="91"/>
                        </a:lnTo>
                        <a:lnTo>
                          <a:pt x="10398" y="253"/>
                        </a:lnTo>
                        <a:lnTo>
                          <a:pt x="10361" y="266"/>
                        </a:lnTo>
                        <a:lnTo>
                          <a:pt x="9706" y="123"/>
                        </a:lnTo>
                        <a:lnTo>
                          <a:pt x="9949" y="304"/>
                        </a:lnTo>
                        <a:lnTo>
                          <a:pt x="9893" y="317"/>
                        </a:lnTo>
                        <a:lnTo>
                          <a:pt x="9500" y="123"/>
                        </a:lnTo>
                        <a:lnTo>
                          <a:pt x="9500" y="155"/>
                        </a:lnTo>
                        <a:lnTo>
                          <a:pt x="9482" y="363"/>
                        </a:lnTo>
                        <a:lnTo>
                          <a:pt x="8902" y="298"/>
                        </a:lnTo>
                        <a:lnTo>
                          <a:pt x="8958" y="324"/>
                        </a:lnTo>
                        <a:lnTo>
                          <a:pt x="9444" y="473"/>
                        </a:lnTo>
                        <a:lnTo>
                          <a:pt x="8621" y="479"/>
                        </a:lnTo>
                        <a:lnTo>
                          <a:pt x="8696" y="505"/>
                        </a:lnTo>
                        <a:lnTo>
                          <a:pt x="9145" y="583"/>
                        </a:lnTo>
                        <a:lnTo>
                          <a:pt x="8752" y="609"/>
                        </a:lnTo>
                        <a:lnTo>
                          <a:pt x="9182" y="667"/>
                        </a:lnTo>
                        <a:lnTo>
                          <a:pt x="8565" y="745"/>
                        </a:lnTo>
                        <a:lnTo>
                          <a:pt x="9014" y="816"/>
                        </a:lnTo>
                        <a:lnTo>
                          <a:pt x="8752" y="888"/>
                        </a:lnTo>
                        <a:lnTo>
                          <a:pt x="9014" y="901"/>
                        </a:lnTo>
                        <a:lnTo>
                          <a:pt x="8621" y="1075"/>
                        </a:lnTo>
                        <a:lnTo>
                          <a:pt x="8677" y="1063"/>
                        </a:lnTo>
                        <a:lnTo>
                          <a:pt x="8958" y="1024"/>
                        </a:lnTo>
                        <a:lnTo>
                          <a:pt x="8902" y="1082"/>
                        </a:lnTo>
                        <a:lnTo>
                          <a:pt x="8864" y="1153"/>
                        </a:lnTo>
                        <a:lnTo>
                          <a:pt x="8846" y="1231"/>
                        </a:lnTo>
                        <a:lnTo>
                          <a:pt x="8846" y="1283"/>
                        </a:lnTo>
                        <a:lnTo>
                          <a:pt x="8864" y="1322"/>
                        </a:lnTo>
                        <a:lnTo>
                          <a:pt x="8808" y="1399"/>
                        </a:lnTo>
                        <a:lnTo>
                          <a:pt x="8808" y="1484"/>
                        </a:lnTo>
                        <a:lnTo>
                          <a:pt x="8715" y="1555"/>
                        </a:lnTo>
                        <a:lnTo>
                          <a:pt x="8603" y="1633"/>
                        </a:lnTo>
                        <a:lnTo>
                          <a:pt x="8771" y="1970"/>
                        </a:lnTo>
                        <a:lnTo>
                          <a:pt x="8808" y="2287"/>
                        </a:lnTo>
                        <a:lnTo>
                          <a:pt x="8846" y="2326"/>
                        </a:lnTo>
                        <a:lnTo>
                          <a:pt x="8864" y="2365"/>
                        </a:lnTo>
                        <a:lnTo>
                          <a:pt x="8921" y="2423"/>
                        </a:lnTo>
                        <a:lnTo>
                          <a:pt x="8995" y="2481"/>
                        </a:lnTo>
                        <a:lnTo>
                          <a:pt x="9108" y="2533"/>
                        </a:lnTo>
                        <a:lnTo>
                          <a:pt x="9257" y="2585"/>
                        </a:lnTo>
                        <a:lnTo>
                          <a:pt x="9444" y="2630"/>
                        </a:lnTo>
                        <a:lnTo>
                          <a:pt x="9706" y="2695"/>
                        </a:lnTo>
                        <a:lnTo>
                          <a:pt x="9743" y="2773"/>
                        </a:lnTo>
                        <a:lnTo>
                          <a:pt x="9706" y="2844"/>
                        </a:lnTo>
                        <a:lnTo>
                          <a:pt x="9538" y="2857"/>
                        </a:lnTo>
                        <a:lnTo>
                          <a:pt x="8191" y="3272"/>
                        </a:lnTo>
                        <a:lnTo>
                          <a:pt x="7761" y="3285"/>
                        </a:lnTo>
                        <a:lnTo>
                          <a:pt x="7256" y="3388"/>
                        </a:lnTo>
                        <a:lnTo>
                          <a:pt x="6639" y="3414"/>
                        </a:lnTo>
                        <a:lnTo>
                          <a:pt x="6415" y="3427"/>
                        </a:lnTo>
                        <a:lnTo>
                          <a:pt x="6209" y="3447"/>
                        </a:lnTo>
                        <a:lnTo>
                          <a:pt x="5797" y="3486"/>
                        </a:lnTo>
                        <a:lnTo>
                          <a:pt x="5405" y="3544"/>
                        </a:lnTo>
                        <a:lnTo>
                          <a:pt x="5049" y="3602"/>
                        </a:lnTo>
                        <a:lnTo>
                          <a:pt x="4788" y="3660"/>
                        </a:lnTo>
                        <a:lnTo>
                          <a:pt x="4582" y="3719"/>
                        </a:lnTo>
                        <a:lnTo>
                          <a:pt x="4395" y="3764"/>
                        </a:lnTo>
                        <a:lnTo>
                          <a:pt x="4339" y="4010"/>
                        </a:lnTo>
                        <a:lnTo>
                          <a:pt x="3834" y="4470"/>
                        </a:lnTo>
                        <a:lnTo>
                          <a:pt x="3647" y="4736"/>
                        </a:lnTo>
                        <a:lnTo>
                          <a:pt x="3497" y="5138"/>
                        </a:lnTo>
                        <a:lnTo>
                          <a:pt x="3422" y="5241"/>
                        </a:lnTo>
                        <a:lnTo>
                          <a:pt x="3329" y="5423"/>
                        </a:lnTo>
                        <a:lnTo>
                          <a:pt x="3254" y="5617"/>
                        </a:lnTo>
                        <a:lnTo>
                          <a:pt x="3161" y="5967"/>
                        </a:lnTo>
                        <a:lnTo>
                          <a:pt x="3142" y="6233"/>
                        </a:lnTo>
                        <a:lnTo>
                          <a:pt x="3142" y="6336"/>
                        </a:lnTo>
                        <a:lnTo>
                          <a:pt x="2899" y="6589"/>
                        </a:lnTo>
                        <a:lnTo>
                          <a:pt x="2730" y="6887"/>
                        </a:lnTo>
                        <a:lnTo>
                          <a:pt x="2562" y="6991"/>
                        </a:lnTo>
                        <a:lnTo>
                          <a:pt x="2506" y="7392"/>
                        </a:lnTo>
                        <a:lnTo>
                          <a:pt x="2543" y="7509"/>
                        </a:lnTo>
                        <a:lnTo>
                          <a:pt x="2431" y="7600"/>
                        </a:lnTo>
                        <a:lnTo>
                          <a:pt x="2113" y="7975"/>
                        </a:lnTo>
                        <a:lnTo>
                          <a:pt x="2169" y="8092"/>
                        </a:lnTo>
                        <a:lnTo>
                          <a:pt x="2263" y="8273"/>
                        </a:lnTo>
                        <a:lnTo>
                          <a:pt x="2076" y="8403"/>
                        </a:lnTo>
                        <a:lnTo>
                          <a:pt x="2113" y="8681"/>
                        </a:lnTo>
                        <a:lnTo>
                          <a:pt x="2132" y="9433"/>
                        </a:lnTo>
                        <a:lnTo>
                          <a:pt x="2113" y="9498"/>
                        </a:lnTo>
                        <a:lnTo>
                          <a:pt x="1814" y="9569"/>
                        </a:lnTo>
                        <a:lnTo>
                          <a:pt x="1908" y="9912"/>
                        </a:lnTo>
                        <a:lnTo>
                          <a:pt x="2076" y="9971"/>
                        </a:lnTo>
                        <a:lnTo>
                          <a:pt x="2132" y="9951"/>
                        </a:lnTo>
                        <a:lnTo>
                          <a:pt x="2169" y="10230"/>
                        </a:lnTo>
                        <a:lnTo>
                          <a:pt x="2225" y="10346"/>
                        </a:lnTo>
                        <a:lnTo>
                          <a:pt x="2244" y="10346"/>
                        </a:lnTo>
                        <a:lnTo>
                          <a:pt x="2132" y="10651"/>
                        </a:lnTo>
                        <a:lnTo>
                          <a:pt x="2356" y="10878"/>
                        </a:lnTo>
                        <a:lnTo>
                          <a:pt x="2730" y="11046"/>
                        </a:lnTo>
                        <a:lnTo>
                          <a:pt x="3067" y="11130"/>
                        </a:lnTo>
                        <a:lnTo>
                          <a:pt x="3310" y="11072"/>
                        </a:lnTo>
                        <a:lnTo>
                          <a:pt x="3441" y="11072"/>
                        </a:lnTo>
                        <a:lnTo>
                          <a:pt x="3460" y="11156"/>
                        </a:lnTo>
                        <a:lnTo>
                          <a:pt x="3422" y="11143"/>
                        </a:lnTo>
                        <a:lnTo>
                          <a:pt x="3348" y="11189"/>
                        </a:lnTo>
                        <a:lnTo>
                          <a:pt x="3254" y="11189"/>
                        </a:lnTo>
                        <a:lnTo>
                          <a:pt x="3104" y="11234"/>
                        </a:lnTo>
                        <a:lnTo>
                          <a:pt x="2974" y="11273"/>
                        </a:lnTo>
                        <a:lnTo>
                          <a:pt x="2843" y="11318"/>
                        </a:lnTo>
                        <a:lnTo>
                          <a:pt x="2730" y="11370"/>
                        </a:lnTo>
                        <a:lnTo>
                          <a:pt x="2562" y="11461"/>
                        </a:lnTo>
                        <a:lnTo>
                          <a:pt x="2469" y="11526"/>
                        </a:lnTo>
                        <a:lnTo>
                          <a:pt x="2450" y="11545"/>
                        </a:lnTo>
                        <a:lnTo>
                          <a:pt x="617" y="14538"/>
                        </a:lnTo>
                        <a:lnTo>
                          <a:pt x="561" y="14609"/>
                        </a:lnTo>
                        <a:lnTo>
                          <a:pt x="823" y="14532"/>
                        </a:lnTo>
                        <a:lnTo>
                          <a:pt x="1047" y="14467"/>
                        </a:lnTo>
                        <a:lnTo>
                          <a:pt x="1272" y="14428"/>
                        </a:lnTo>
                        <a:lnTo>
                          <a:pt x="1477" y="14402"/>
                        </a:lnTo>
                        <a:lnTo>
                          <a:pt x="1664" y="14396"/>
                        </a:lnTo>
                        <a:lnTo>
                          <a:pt x="1777" y="14383"/>
                        </a:lnTo>
                        <a:lnTo>
                          <a:pt x="1908" y="14383"/>
                        </a:lnTo>
                        <a:lnTo>
                          <a:pt x="2020" y="14383"/>
                        </a:lnTo>
                        <a:lnTo>
                          <a:pt x="2151" y="14396"/>
                        </a:lnTo>
                        <a:lnTo>
                          <a:pt x="2282" y="14409"/>
                        </a:lnTo>
                        <a:lnTo>
                          <a:pt x="2450" y="14435"/>
                        </a:lnTo>
                        <a:lnTo>
                          <a:pt x="2768" y="14499"/>
                        </a:lnTo>
                        <a:lnTo>
                          <a:pt x="3067" y="14571"/>
                        </a:lnTo>
                        <a:lnTo>
                          <a:pt x="2974" y="14642"/>
                        </a:lnTo>
                        <a:lnTo>
                          <a:pt x="2955" y="14946"/>
                        </a:lnTo>
                        <a:lnTo>
                          <a:pt x="2450" y="15393"/>
                        </a:lnTo>
                        <a:lnTo>
                          <a:pt x="1814" y="16715"/>
                        </a:lnTo>
                        <a:lnTo>
                          <a:pt x="1440" y="17246"/>
                        </a:lnTo>
                        <a:lnTo>
                          <a:pt x="954" y="18309"/>
                        </a:lnTo>
                        <a:lnTo>
                          <a:pt x="692" y="18464"/>
                        </a:lnTo>
                        <a:lnTo>
                          <a:pt x="655" y="18762"/>
                        </a:lnTo>
                        <a:lnTo>
                          <a:pt x="636" y="18872"/>
                        </a:lnTo>
                        <a:lnTo>
                          <a:pt x="524" y="19034"/>
                        </a:lnTo>
                        <a:lnTo>
                          <a:pt x="524" y="19838"/>
                        </a:lnTo>
                        <a:lnTo>
                          <a:pt x="655" y="19961"/>
                        </a:lnTo>
                        <a:lnTo>
                          <a:pt x="393" y="20136"/>
                        </a:lnTo>
                        <a:lnTo>
                          <a:pt x="187" y="20298"/>
                        </a:lnTo>
                        <a:lnTo>
                          <a:pt x="37" y="20447"/>
                        </a:lnTo>
                        <a:lnTo>
                          <a:pt x="0" y="20557"/>
                        </a:lnTo>
                        <a:lnTo>
                          <a:pt x="0" y="20674"/>
                        </a:lnTo>
                        <a:lnTo>
                          <a:pt x="56" y="20784"/>
                        </a:lnTo>
                        <a:lnTo>
                          <a:pt x="94" y="20881"/>
                        </a:lnTo>
                        <a:lnTo>
                          <a:pt x="243" y="21023"/>
                        </a:lnTo>
                        <a:lnTo>
                          <a:pt x="281" y="21075"/>
                        </a:lnTo>
                        <a:lnTo>
                          <a:pt x="430" y="21134"/>
                        </a:lnTo>
                        <a:lnTo>
                          <a:pt x="542" y="21179"/>
                        </a:lnTo>
                        <a:lnTo>
                          <a:pt x="673" y="21224"/>
                        </a:lnTo>
                        <a:lnTo>
                          <a:pt x="842" y="21257"/>
                        </a:lnTo>
                        <a:lnTo>
                          <a:pt x="972" y="21276"/>
                        </a:lnTo>
                        <a:lnTo>
                          <a:pt x="1122" y="21296"/>
                        </a:lnTo>
                        <a:lnTo>
                          <a:pt x="1384" y="21308"/>
                        </a:lnTo>
                        <a:lnTo>
                          <a:pt x="1646" y="21308"/>
                        </a:lnTo>
                        <a:lnTo>
                          <a:pt x="1851" y="21302"/>
                        </a:lnTo>
                        <a:lnTo>
                          <a:pt x="2038" y="21296"/>
                        </a:lnTo>
                        <a:lnTo>
                          <a:pt x="2338" y="21270"/>
                        </a:lnTo>
                        <a:lnTo>
                          <a:pt x="2618" y="21237"/>
                        </a:lnTo>
                        <a:lnTo>
                          <a:pt x="2843" y="21198"/>
                        </a:lnTo>
                        <a:lnTo>
                          <a:pt x="3048" y="21159"/>
                        </a:lnTo>
                        <a:lnTo>
                          <a:pt x="3235" y="21121"/>
                        </a:lnTo>
                        <a:lnTo>
                          <a:pt x="3404" y="21069"/>
                        </a:lnTo>
                        <a:lnTo>
                          <a:pt x="3535" y="21030"/>
                        </a:lnTo>
                        <a:lnTo>
                          <a:pt x="3665" y="20985"/>
                        </a:lnTo>
                        <a:lnTo>
                          <a:pt x="3834" y="20900"/>
                        </a:lnTo>
                        <a:lnTo>
                          <a:pt x="3946" y="20829"/>
                        </a:lnTo>
                        <a:lnTo>
                          <a:pt x="4021" y="20764"/>
                        </a:lnTo>
                        <a:lnTo>
                          <a:pt x="4039" y="20434"/>
                        </a:lnTo>
                        <a:lnTo>
                          <a:pt x="4039" y="20440"/>
                        </a:lnTo>
                        <a:lnTo>
                          <a:pt x="4488" y="20376"/>
                        </a:lnTo>
                        <a:lnTo>
                          <a:pt x="4788" y="20039"/>
                        </a:lnTo>
                        <a:lnTo>
                          <a:pt x="4750" y="19702"/>
                        </a:lnTo>
                        <a:lnTo>
                          <a:pt x="4900" y="19669"/>
                        </a:lnTo>
                        <a:lnTo>
                          <a:pt x="5031" y="19643"/>
                        </a:lnTo>
                        <a:lnTo>
                          <a:pt x="5143" y="19611"/>
                        </a:lnTo>
                        <a:lnTo>
                          <a:pt x="5218" y="19566"/>
                        </a:lnTo>
                        <a:lnTo>
                          <a:pt x="5292" y="19527"/>
                        </a:lnTo>
                        <a:lnTo>
                          <a:pt x="5330" y="19488"/>
                        </a:lnTo>
                        <a:lnTo>
                          <a:pt x="5405" y="19410"/>
                        </a:lnTo>
                        <a:lnTo>
                          <a:pt x="5405" y="19339"/>
                        </a:lnTo>
                        <a:lnTo>
                          <a:pt x="5405" y="19274"/>
                        </a:lnTo>
                        <a:lnTo>
                          <a:pt x="5349" y="19222"/>
                        </a:lnTo>
                        <a:lnTo>
                          <a:pt x="5723" y="18937"/>
                        </a:lnTo>
                        <a:lnTo>
                          <a:pt x="6265" y="18497"/>
                        </a:lnTo>
                        <a:lnTo>
                          <a:pt x="6976" y="17907"/>
                        </a:lnTo>
                        <a:lnTo>
                          <a:pt x="8116" y="16702"/>
                        </a:lnTo>
                        <a:lnTo>
                          <a:pt x="8771" y="15206"/>
                        </a:lnTo>
                        <a:lnTo>
                          <a:pt x="9874" y="13217"/>
                        </a:lnTo>
                        <a:lnTo>
                          <a:pt x="10136" y="12906"/>
                        </a:lnTo>
                        <a:lnTo>
                          <a:pt x="10398" y="12614"/>
                        </a:lnTo>
                        <a:lnTo>
                          <a:pt x="10735" y="12322"/>
                        </a:lnTo>
                        <a:lnTo>
                          <a:pt x="11034" y="12063"/>
                        </a:lnTo>
                        <a:lnTo>
                          <a:pt x="11520" y="11662"/>
                        </a:lnTo>
                        <a:lnTo>
                          <a:pt x="11726" y="11513"/>
                        </a:lnTo>
                        <a:lnTo>
                          <a:pt x="12081" y="11629"/>
                        </a:lnTo>
                        <a:lnTo>
                          <a:pt x="12175" y="11791"/>
                        </a:lnTo>
                        <a:lnTo>
                          <a:pt x="13035" y="12407"/>
                        </a:lnTo>
                        <a:lnTo>
                          <a:pt x="13353" y="13171"/>
                        </a:lnTo>
                        <a:lnTo>
                          <a:pt x="13465" y="13314"/>
                        </a:lnTo>
                        <a:lnTo>
                          <a:pt x="13558" y="13521"/>
                        </a:lnTo>
                        <a:lnTo>
                          <a:pt x="13558" y="13670"/>
                        </a:lnTo>
                        <a:lnTo>
                          <a:pt x="13577" y="13851"/>
                        </a:lnTo>
                        <a:lnTo>
                          <a:pt x="13633" y="14052"/>
                        </a:lnTo>
                        <a:lnTo>
                          <a:pt x="13708" y="14260"/>
                        </a:lnTo>
                        <a:lnTo>
                          <a:pt x="13820" y="14597"/>
                        </a:lnTo>
                        <a:lnTo>
                          <a:pt x="13876" y="14739"/>
                        </a:lnTo>
                        <a:lnTo>
                          <a:pt x="14306" y="15607"/>
                        </a:lnTo>
                        <a:lnTo>
                          <a:pt x="15185" y="17084"/>
                        </a:lnTo>
                        <a:lnTo>
                          <a:pt x="14924" y="18587"/>
                        </a:lnTo>
                        <a:lnTo>
                          <a:pt x="15223" y="18983"/>
                        </a:lnTo>
                        <a:lnTo>
                          <a:pt x="15185" y="19352"/>
                        </a:lnTo>
                        <a:lnTo>
                          <a:pt x="14494" y="19540"/>
                        </a:lnTo>
                        <a:lnTo>
                          <a:pt x="14437" y="19818"/>
                        </a:lnTo>
                        <a:lnTo>
                          <a:pt x="14456" y="19961"/>
                        </a:lnTo>
                        <a:lnTo>
                          <a:pt x="14531" y="20071"/>
                        </a:lnTo>
                        <a:lnTo>
                          <a:pt x="14624" y="20162"/>
                        </a:lnTo>
                        <a:lnTo>
                          <a:pt x="14737" y="20214"/>
                        </a:lnTo>
                        <a:lnTo>
                          <a:pt x="14849" y="20265"/>
                        </a:lnTo>
                        <a:lnTo>
                          <a:pt x="14961" y="20285"/>
                        </a:lnTo>
                        <a:lnTo>
                          <a:pt x="15055" y="20304"/>
                        </a:lnTo>
                        <a:lnTo>
                          <a:pt x="15148" y="20311"/>
                        </a:lnTo>
                        <a:lnTo>
                          <a:pt x="14942" y="20784"/>
                        </a:lnTo>
                        <a:lnTo>
                          <a:pt x="14924" y="20810"/>
                        </a:lnTo>
                        <a:lnTo>
                          <a:pt x="14868" y="20861"/>
                        </a:lnTo>
                        <a:lnTo>
                          <a:pt x="14868" y="20939"/>
                        </a:lnTo>
                        <a:lnTo>
                          <a:pt x="14905" y="20997"/>
                        </a:lnTo>
                        <a:lnTo>
                          <a:pt x="14924" y="21056"/>
                        </a:lnTo>
                        <a:lnTo>
                          <a:pt x="14998" y="21121"/>
                        </a:lnTo>
                        <a:lnTo>
                          <a:pt x="15055" y="21179"/>
                        </a:lnTo>
                        <a:lnTo>
                          <a:pt x="15185" y="21244"/>
                        </a:lnTo>
                        <a:lnTo>
                          <a:pt x="15335" y="21315"/>
                        </a:lnTo>
                        <a:lnTo>
                          <a:pt x="15522" y="21380"/>
                        </a:lnTo>
                        <a:lnTo>
                          <a:pt x="15746" y="21451"/>
                        </a:lnTo>
                        <a:lnTo>
                          <a:pt x="16027" y="21522"/>
                        </a:lnTo>
                        <a:lnTo>
                          <a:pt x="16382" y="21587"/>
                        </a:lnTo>
                        <a:lnTo>
                          <a:pt x="16420" y="21600"/>
                        </a:lnTo>
                        <a:lnTo>
                          <a:pt x="16588" y="21600"/>
                        </a:lnTo>
                        <a:lnTo>
                          <a:pt x="16869" y="21587"/>
                        </a:lnTo>
                        <a:lnTo>
                          <a:pt x="17186" y="21568"/>
                        </a:lnTo>
                        <a:lnTo>
                          <a:pt x="17374" y="21542"/>
                        </a:lnTo>
                        <a:lnTo>
                          <a:pt x="17579" y="21516"/>
                        </a:lnTo>
                        <a:lnTo>
                          <a:pt x="17785" y="21477"/>
                        </a:lnTo>
                        <a:lnTo>
                          <a:pt x="17991" y="21438"/>
                        </a:lnTo>
                        <a:lnTo>
                          <a:pt x="18215" y="21380"/>
                        </a:lnTo>
                        <a:lnTo>
                          <a:pt x="18421" y="21308"/>
                        </a:lnTo>
                        <a:lnTo>
                          <a:pt x="18664" y="21237"/>
                        </a:lnTo>
                        <a:lnTo>
                          <a:pt x="18870" y="21140"/>
                        </a:lnTo>
                        <a:lnTo>
                          <a:pt x="18907" y="20894"/>
                        </a:lnTo>
                        <a:lnTo>
                          <a:pt x="18870" y="20823"/>
                        </a:lnTo>
                        <a:lnTo>
                          <a:pt x="18870" y="20596"/>
                        </a:lnTo>
                        <a:lnTo>
                          <a:pt x="18814" y="20350"/>
                        </a:lnTo>
                        <a:lnTo>
                          <a:pt x="19057" y="20382"/>
                        </a:lnTo>
                        <a:lnTo>
                          <a:pt x="19150" y="20356"/>
                        </a:lnTo>
                        <a:lnTo>
                          <a:pt x="19225" y="20330"/>
                        </a:lnTo>
                        <a:lnTo>
                          <a:pt x="19318" y="20285"/>
                        </a:lnTo>
                        <a:lnTo>
                          <a:pt x="19393" y="20239"/>
                        </a:lnTo>
                        <a:lnTo>
                          <a:pt x="19505" y="20136"/>
                        </a:lnTo>
                        <a:lnTo>
                          <a:pt x="19599" y="20026"/>
                        </a:lnTo>
                        <a:lnTo>
                          <a:pt x="19674" y="19922"/>
                        </a:lnTo>
                        <a:lnTo>
                          <a:pt x="19711" y="19825"/>
                        </a:lnTo>
                        <a:lnTo>
                          <a:pt x="19767" y="19734"/>
                        </a:lnTo>
                        <a:lnTo>
                          <a:pt x="19786" y="19643"/>
                        </a:lnTo>
                        <a:lnTo>
                          <a:pt x="19767" y="19611"/>
                        </a:lnTo>
                        <a:lnTo>
                          <a:pt x="19711" y="19585"/>
                        </a:lnTo>
                        <a:lnTo>
                          <a:pt x="19599" y="19527"/>
                        </a:lnTo>
                        <a:lnTo>
                          <a:pt x="19468" y="19488"/>
                        </a:lnTo>
                        <a:lnTo>
                          <a:pt x="19318" y="19449"/>
                        </a:lnTo>
                        <a:lnTo>
                          <a:pt x="19057" y="19404"/>
                        </a:lnTo>
                        <a:lnTo>
                          <a:pt x="18926" y="19384"/>
                        </a:lnTo>
                        <a:lnTo>
                          <a:pt x="19094" y="18840"/>
                        </a:lnTo>
                        <a:lnTo>
                          <a:pt x="19375" y="17609"/>
                        </a:lnTo>
                        <a:lnTo>
                          <a:pt x="19375" y="17505"/>
                        </a:lnTo>
                        <a:lnTo>
                          <a:pt x="19356" y="17363"/>
                        </a:lnTo>
                        <a:lnTo>
                          <a:pt x="19281" y="17013"/>
                        </a:lnTo>
                        <a:lnTo>
                          <a:pt x="19188" y="16573"/>
                        </a:lnTo>
                        <a:lnTo>
                          <a:pt x="19188" y="16398"/>
                        </a:lnTo>
                        <a:lnTo>
                          <a:pt x="18982" y="15458"/>
                        </a:lnTo>
                        <a:lnTo>
                          <a:pt x="18795" y="14616"/>
                        </a:lnTo>
                        <a:lnTo>
                          <a:pt x="18608" y="14052"/>
                        </a:lnTo>
                        <a:lnTo>
                          <a:pt x="18570" y="13813"/>
                        </a:lnTo>
                        <a:lnTo>
                          <a:pt x="18514" y="13586"/>
                        </a:lnTo>
                        <a:lnTo>
                          <a:pt x="18477" y="13262"/>
                        </a:lnTo>
                        <a:lnTo>
                          <a:pt x="18402" y="12517"/>
                        </a:lnTo>
                        <a:lnTo>
                          <a:pt x="18402" y="12167"/>
                        </a:lnTo>
                        <a:lnTo>
                          <a:pt x="18365" y="11143"/>
                        </a:lnTo>
                        <a:lnTo>
                          <a:pt x="18215" y="10327"/>
                        </a:lnTo>
                        <a:lnTo>
                          <a:pt x="18271" y="10107"/>
                        </a:lnTo>
                        <a:lnTo>
                          <a:pt x="18215" y="9997"/>
                        </a:lnTo>
                        <a:lnTo>
                          <a:pt x="18159" y="9906"/>
                        </a:lnTo>
                        <a:lnTo>
                          <a:pt x="18084" y="9841"/>
                        </a:lnTo>
                        <a:lnTo>
                          <a:pt x="18009" y="9802"/>
                        </a:lnTo>
                        <a:lnTo>
                          <a:pt x="17598" y="8979"/>
                        </a:lnTo>
                        <a:lnTo>
                          <a:pt x="16999" y="8701"/>
                        </a:lnTo>
                        <a:lnTo>
                          <a:pt x="16999" y="8591"/>
                        </a:lnTo>
                        <a:lnTo>
                          <a:pt x="17112" y="8532"/>
                        </a:lnTo>
                        <a:lnTo>
                          <a:pt x="17112" y="8409"/>
                        </a:lnTo>
                        <a:lnTo>
                          <a:pt x="17243" y="8409"/>
                        </a:lnTo>
                        <a:lnTo>
                          <a:pt x="17299" y="8358"/>
                        </a:lnTo>
                        <a:lnTo>
                          <a:pt x="17205" y="8092"/>
                        </a:lnTo>
                        <a:lnTo>
                          <a:pt x="17299" y="8079"/>
                        </a:lnTo>
                        <a:lnTo>
                          <a:pt x="18926" y="7962"/>
                        </a:lnTo>
                        <a:lnTo>
                          <a:pt x="19468" y="7917"/>
                        </a:lnTo>
                        <a:lnTo>
                          <a:pt x="20441" y="7885"/>
                        </a:lnTo>
                        <a:lnTo>
                          <a:pt x="20646" y="7852"/>
                        </a:lnTo>
                        <a:lnTo>
                          <a:pt x="20852" y="7820"/>
                        </a:lnTo>
                        <a:lnTo>
                          <a:pt x="21151" y="7755"/>
                        </a:lnTo>
                        <a:lnTo>
                          <a:pt x="21338" y="7710"/>
                        </a:lnTo>
                        <a:lnTo>
                          <a:pt x="21394" y="7684"/>
                        </a:lnTo>
                        <a:lnTo>
                          <a:pt x="21450" y="7651"/>
                        </a:lnTo>
                        <a:lnTo>
                          <a:pt x="21469" y="7619"/>
                        </a:lnTo>
                        <a:lnTo>
                          <a:pt x="21544" y="7535"/>
                        </a:lnTo>
                        <a:lnTo>
                          <a:pt x="21581" y="7438"/>
                        </a:lnTo>
                        <a:lnTo>
                          <a:pt x="21600" y="7340"/>
                        </a:lnTo>
                        <a:lnTo>
                          <a:pt x="21600" y="7172"/>
                        </a:lnTo>
                        <a:lnTo>
                          <a:pt x="21600" y="7101"/>
                        </a:lnTo>
                        <a:close/>
                        <a:moveTo>
                          <a:pt x="5349" y="7463"/>
                        </a:moveTo>
                        <a:lnTo>
                          <a:pt x="5311" y="7302"/>
                        </a:lnTo>
                        <a:lnTo>
                          <a:pt x="5517" y="7185"/>
                        </a:lnTo>
                        <a:lnTo>
                          <a:pt x="5517" y="6919"/>
                        </a:lnTo>
                        <a:lnTo>
                          <a:pt x="5610" y="6842"/>
                        </a:lnTo>
                        <a:lnTo>
                          <a:pt x="5629" y="6842"/>
                        </a:lnTo>
                        <a:lnTo>
                          <a:pt x="5648" y="6848"/>
                        </a:lnTo>
                        <a:lnTo>
                          <a:pt x="5685" y="6861"/>
                        </a:lnTo>
                        <a:lnTo>
                          <a:pt x="5592" y="7172"/>
                        </a:lnTo>
                        <a:lnTo>
                          <a:pt x="5517" y="7483"/>
                        </a:lnTo>
                        <a:lnTo>
                          <a:pt x="5311" y="7703"/>
                        </a:lnTo>
                        <a:lnTo>
                          <a:pt x="5349" y="7528"/>
                        </a:lnTo>
                        <a:lnTo>
                          <a:pt x="5349" y="7463"/>
                        </a:lnTo>
                        <a:close/>
                        <a:moveTo>
                          <a:pt x="3553" y="10599"/>
                        </a:moveTo>
                        <a:lnTo>
                          <a:pt x="3628" y="10567"/>
                        </a:lnTo>
                        <a:lnTo>
                          <a:pt x="3796" y="10606"/>
                        </a:lnTo>
                        <a:lnTo>
                          <a:pt x="3834" y="10735"/>
                        </a:lnTo>
                        <a:lnTo>
                          <a:pt x="3759" y="10722"/>
                        </a:lnTo>
                        <a:lnTo>
                          <a:pt x="3665" y="10709"/>
                        </a:lnTo>
                        <a:lnTo>
                          <a:pt x="3609" y="10722"/>
                        </a:lnTo>
                        <a:lnTo>
                          <a:pt x="3535" y="10735"/>
                        </a:lnTo>
                        <a:lnTo>
                          <a:pt x="3553" y="10599"/>
                        </a:lnTo>
                        <a:close/>
                        <a:moveTo>
                          <a:pt x="3927" y="13411"/>
                        </a:moveTo>
                        <a:lnTo>
                          <a:pt x="4096" y="12925"/>
                        </a:lnTo>
                        <a:lnTo>
                          <a:pt x="4189" y="13139"/>
                        </a:lnTo>
                        <a:lnTo>
                          <a:pt x="3927" y="13411"/>
                        </a:lnTo>
                        <a:close/>
                        <a:moveTo>
                          <a:pt x="5629" y="9647"/>
                        </a:moveTo>
                        <a:lnTo>
                          <a:pt x="5479" y="9919"/>
                        </a:lnTo>
                        <a:lnTo>
                          <a:pt x="5386" y="10055"/>
                        </a:lnTo>
                        <a:lnTo>
                          <a:pt x="5012" y="10262"/>
                        </a:lnTo>
                        <a:lnTo>
                          <a:pt x="5031" y="10683"/>
                        </a:lnTo>
                        <a:lnTo>
                          <a:pt x="4750" y="11176"/>
                        </a:lnTo>
                        <a:lnTo>
                          <a:pt x="4657" y="11623"/>
                        </a:lnTo>
                        <a:lnTo>
                          <a:pt x="4320" y="12348"/>
                        </a:lnTo>
                        <a:lnTo>
                          <a:pt x="4582" y="11636"/>
                        </a:lnTo>
                        <a:lnTo>
                          <a:pt x="4488" y="11441"/>
                        </a:lnTo>
                        <a:lnTo>
                          <a:pt x="4432" y="11396"/>
                        </a:lnTo>
                        <a:lnTo>
                          <a:pt x="4395" y="11370"/>
                        </a:lnTo>
                        <a:lnTo>
                          <a:pt x="4245" y="11312"/>
                        </a:lnTo>
                        <a:lnTo>
                          <a:pt x="4264" y="11286"/>
                        </a:lnTo>
                        <a:lnTo>
                          <a:pt x="4189" y="11279"/>
                        </a:lnTo>
                        <a:lnTo>
                          <a:pt x="4189" y="10949"/>
                        </a:lnTo>
                        <a:lnTo>
                          <a:pt x="4264" y="10936"/>
                        </a:lnTo>
                        <a:lnTo>
                          <a:pt x="4357" y="10930"/>
                        </a:lnTo>
                        <a:lnTo>
                          <a:pt x="4432" y="10917"/>
                        </a:lnTo>
                        <a:lnTo>
                          <a:pt x="4526" y="10891"/>
                        </a:lnTo>
                        <a:lnTo>
                          <a:pt x="4582" y="10865"/>
                        </a:lnTo>
                        <a:lnTo>
                          <a:pt x="4601" y="10845"/>
                        </a:lnTo>
                        <a:lnTo>
                          <a:pt x="4601" y="10619"/>
                        </a:lnTo>
                        <a:lnTo>
                          <a:pt x="4694" y="10385"/>
                        </a:lnTo>
                        <a:lnTo>
                          <a:pt x="4694" y="10217"/>
                        </a:lnTo>
                        <a:lnTo>
                          <a:pt x="4844" y="10230"/>
                        </a:lnTo>
                        <a:lnTo>
                          <a:pt x="4918" y="10204"/>
                        </a:lnTo>
                        <a:lnTo>
                          <a:pt x="5012" y="9783"/>
                        </a:lnTo>
                        <a:lnTo>
                          <a:pt x="5049" y="9796"/>
                        </a:lnTo>
                        <a:lnTo>
                          <a:pt x="5180" y="9381"/>
                        </a:lnTo>
                        <a:lnTo>
                          <a:pt x="5124" y="9355"/>
                        </a:lnTo>
                        <a:lnTo>
                          <a:pt x="5180" y="9336"/>
                        </a:lnTo>
                        <a:lnTo>
                          <a:pt x="5442" y="9563"/>
                        </a:lnTo>
                        <a:lnTo>
                          <a:pt x="5741" y="9569"/>
                        </a:lnTo>
                        <a:lnTo>
                          <a:pt x="5629" y="9647"/>
                        </a:lnTo>
                        <a:close/>
                        <a:moveTo>
                          <a:pt x="17804" y="6913"/>
                        </a:moveTo>
                        <a:lnTo>
                          <a:pt x="17691" y="6919"/>
                        </a:lnTo>
                        <a:lnTo>
                          <a:pt x="17430" y="6887"/>
                        </a:lnTo>
                        <a:lnTo>
                          <a:pt x="16869" y="6861"/>
                        </a:lnTo>
                        <a:lnTo>
                          <a:pt x="16719" y="6887"/>
                        </a:lnTo>
                        <a:lnTo>
                          <a:pt x="16700" y="6686"/>
                        </a:lnTo>
                        <a:lnTo>
                          <a:pt x="16513" y="6543"/>
                        </a:lnTo>
                        <a:lnTo>
                          <a:pt x="16532" y="6349"/>
                        </a:lnTo>
                        <a:lnTo>
                          <a:pt x="16625" y="6226"/>
                        </a:lnTo>
                        <a:lnTo>
                          <a:pt x="16719" y="5947"/>
                        </a:lnTo>
                        <a:lnTo>
                          <a:pt x="16981" y="6226"/>
                        </a:lnTo>
                        <a:lnTo>
                          <a:pt x="17579" y="6641"/>
                        </a:lnTo>
                        <a:lnTo>
                          <a:pt x="17822" y="6796"/>
                        </a:lnTo>
                        <a:lnTo>
                          <a:pt x="17804" y="6913"/>
                        </a:lnTo>
                        <a:close/>
                        <a:moveTo>
                          <a:pt x="17804" y="6913"/>
                        </a:move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706" name="Rectangle 37"/>
              <p:cNvSpPr>
                <a:spLocks/>
              </p:cNvSpPr>
              <p:nvPr/>
            </p:nvSpPr>
            <p:spPr bwMode="auto">
              <a:xfrm>
                <a:off x="6300192" y="6237312"/>
                <a:ext cx="1150330" cy="2154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indent="304800" algn="just"/>
                <a:r>
                  <a:rPr lang="en-US" altLang="zh-CN" sz="1400">
                    <a:solidFill>
                      <a:srgbClr val="000000"/>
                    </a:solidFill>
                    <a:latin typeface="Lucida Grande"/>
                    <a:sym typeface="Lucida Grande"/>
                  </a:rPr>
                  <a:t>Nielsen,2011</a:t>
                </a:r>
              </a:p>
            </p:txBody>
          </p:sp>
          <p:sp>
            <p:nvSpPr>
              <p:cNvPr id="41" name="AutoShape 6"/>
              <p:cNvSpPr>
                <a:spLocks/>
              </p:cNvSpPr>
              <p:nvPr/>
            </p:nvSpPr>
            <p:spPr bwMode="auto">
              <a:xfrm>
                <a:off x="2268151" y="2349040"/>
                <a:ext cx="586903" cy="596904"/>
              </a:xfrm>
              <a:custGeom>
                <a:avLst/>
                <a:gdLst/>
                <a:ahLst/>
                <a:cxnLst>
                  <a:cxn ang="0">
                    <a:pos x="0" y="8640"/>
                  </a:cxn>
                  <a:cxn ang="0">
                    <a:pos x="4440" y="8640"/>
                  </a:cxn>
                  <a:cxn ang="0">
                    <a:pos x="4440" y="0"/>
                  </a:cxn>
                  <a:cxn ang="0">
                    <a:pos x="17160" y="0"/>
                  </a:cxn>
                  <a:cxn ang="0">
                    <a:pos x="17160" y="8640"/>
                  </a:cxn>
                  <a:cxn ang="0">
                    <a:pos x="21600" y="8640"/>
                  </a:cxn>
                  <a:cxn ang="0">
                    <a:pos x="10800" y="21600"/>
                  </a:cxn>
                  <a:cxn ang="0">
                    <a:pos x="0" y="8640"/>
                  </a:cxn>
                  <a:cxn ang="0">
                    <a:pos x="0" y="8640"/>
                  </a:cxn>
                </a:cxnLst>
                <a:rect l="0" t="0" r="r" b="b"/>
                <a:pathLst>
                  <a:path w="21600" h="21600">
                    <a:moveTo>
                      <a:pt x="0" y="8640"/>
                    </a:moveTo>
                    <a:lnTo>
                      <a:pt x="4440" y="8640"/>
                    </a:lnTo>
                    <a:lnTo>
                      <a:pt x="4440" y="0"/>
                    </a:lnTo>
                    <a:lnTo>
                      <a:pt x="17160" y="0"/>
                    </a:lnTo>
                    <a:lnTo>
                      <a:pt x="17160" y="8640"/>
                    </a:lnTo>
                    <a:lnTo>
                      <a:pt x="21600" y="8640"/>
                    </a:lnTo>
                    <a:lnTo>
                      <a:pt x="10800" y="21600"/>
                    </a:lnTo>
                    <a:lnTo>
                      <a:pt x="0" y="8640"/>
                    </a:lnTo>
                    <a:close/>
                    <a:moveTo>
                      <a:pt x="0" y="8640"/>
                    </a:moveTo>
                  </a:path>
                </a:pathLst>
              </a:custGeom>
              <a:solidFill>
                <a:srgbClr val="009DD9"/>
              </a:solidFill>
              <a:ln w="1905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9708" name="组 1"/>
              <p:cNvGrpSpPr>
                <a:grpSpLocks/>
              </p:cNvGrpSpPr>
              <p:nvPr/>
            </p:nvGrpSpPr>
            <p:grpSpPr bwMode="auto">
              <a:xfrm>
                <a:off x="5004048" y="1340768"/>
                <a:ext cx="3309328" cy="612752"/>
                <a:chOff x="4355976" y="1371004"/>
                <a:chExt cx="3309328" cy="612752"/>
              </a:xfrm>
            </p:grpSpPr>
            <p:sp>
              <p:nvSpPr>
                <p:cNvPr id="2970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465763" y="1568450"/>
                  <a:ext cx="0" cy="266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9710" name="Rectangle 16"/>
                <p:cNvSpPr>
                  <a:spLocks/>
                </p:cNvSpPr>
                <p:nvPr/>
              </p:nvSpPr>
              <p:spPr bwMode="auto">
                <a:xfrm>
                  <a:off x="6573104" y="1526556"/>
                  <a:ext cx="1092200" cy="4572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40639" bIns="0" anchor="ctr"/>
                <a:lstStyle/>
                <a:p>
                  <a:pPr marL="39688"/>
                  <a:r>
                    <a:rPr lang="en-US" altLang="zh-CN" sz="2400" b="1">
                      <a:solidFill>
                        <a:srgbClr val="FF3300"/>
                      </a:solidFill>
                      <a:latin typeface="Lucida Grande"/>
                      <a:sym typeface="Lucida Grande"/>
                    </a:rPr>
                    <a:t>600%</a:t>
                  </a:r>
                </a:p>
              </p:txBody>
            </p:sp>
            <p:sp>
              <p:nvSpPr>
                <p:cNvPr id="29711" name="Rectangle 1"/>
                <p:cNvSpPr>
                  <a:spLocks/>
                </p:cNvSpPr>
                <p:nvPr/>
              </p:nvSpPr>
              <p:spPr bwMode="auto">
                <a:xfrm>
                  <a:off x="4355976" y="1556792"/>
                  <a:ext cx="2251645" cy="371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40639" bIns="0"/>
                <a:lstStyle/>
                <a:p>
                  <a:pPr marL="39688">
                    <a:spcBef>
                      <a:spcPts val="800"/>
                    </a:spcBef>
                  </a:pPr>
                  <a:r>
                    <a:rPr lang="zh-CN" altLang="en-US" sz="2800">
                      <a:solidFill>
                        <a:srgbClr val="06686D"/>
                      </a:solidFill>
                      <a:latin typeface="Arial Bold" pitchFamily="34" charset="0"/>
                      <a:ea typeface="Heiti SC Medium"/>
                      <a:cs typeface="Heiti SC Medium"/>
                      <a:sym typeface="Arial Bold" pitchFamily="34" charset="0"/>
                    </a:rPr>
                    <a:t>上网时间</a:t>
                  </a:r>
                </a:p>
              </p:txBody>
            </p:sp>
            <p:sp>
              <p:nvSpPr>
                <p:cNvPr id="43" name="AutoShape 6"/>
                <p:cNvSpPr>
                  <a:spLocks/>
                </p:cNvSpPr>
                <p:nvPr/>
              </p:nvSpPr>
              <p:spPr bwMode="auto">
                <a:xfrm rot="10800000">
                  <a:off x="5853403" y="1371207"/>
                  <a:ext cx="586903" cy="596904"/>
                </a:xfrm>
                <a:custGeom>
                  <a:avLst/>
                  <a:gdLst/>
                  <a:ahLst/>
                  <a:cxnLst>
                    <a:cxn ang="0">
                      <a:pos x="0" y="8640"/>
                    </a:cxn>
                    <a:cxn ang="0">
                      <a:pos x="4440" y="8640"/>
                    </a:cxn>
                    <a:cxn ang="0">
                      <a:pos x="4440" y="0"/>
                    </a:cxn>
                    <a:cxn ang="0">
                      <a:pos x="17160" y="0"/>
                    </a:cxn>
                    <a:cxn ang="0">
                      <a:pos x="17160" y="8640"/>
                    </a:cxn>
                    <a:cxn ang="0">
                      <a:pos x="21600" y="8640"/>
                    </a:cxn>
                    <a:cxn ang="0">
                      <a:pos x="10800" y="21600"/>
                    </a:cxn>
                    <a:cxn ang="0">
                      <a:pos x="0" y="8640"/>
                    </a:cxn>
                    <a:cxn ang="0">
                      <a:pos x="0" y="8640"/>
                    </a:cxn>
                  </a:cxnLst>
                  <a:rect l="0" t="0" r="r" b="b"/>
                  <a:pathLst>
                    <a:path w="21600" h="21600">
                      <a:moveTo>
                        <a:pt x="0" y="8640"/>
                      </a:moveTo>
                      <a:lnTo>
                        <a:pt x="4440" y="8640"/>
                      </a:lnTo>
                      <a:lnTo>
                        <a:pt x="4440" y="0"/>
                      </a:lnTo>
                      <a:lnTo>
                        <a:pt x="17160" y="0"/>
                      </a:lnTo>
                      <a:lnTo>
                        <a:pt x="17160" y="8640"/>
                      </a:lnTo>
                      <a:lnTo>
                        <a:pt x="21600" y="8640"/>
                      </a:lnTo>
                      <a:lnTo>
                        <a:pt x="10800" y="21600"/>
                      </a:lnTo>
                      <a:lnTo>
                        <a:pt x="0" y="8640"/>
                      </a:lnTo>
                      <a:close/>
                      <a:moveTo>
                        <a:pt x="0" y="8640"/>
                      </a:moveTo>
                    </a:path>
                  </a:pathLst>
                </a:custGeom>
                <a:solidFill>
                  <a:srgbClr val="009DD9"/>
                </a:solidFill>
                <a:ln w="1905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9699" name="文本框 3"/>
            <p:cNvSpPr txBox="1">
              <a:spLocks noChangeArrowheads="1"/>
            </p:cNvSpPr>
            <p:nvPr/>
          </p:nvSpPr>
          <p:spPr bwMode="auto">
            <a:xfrm>
              <a:off x="395536" y="764704"/>
              <a:ext cx="48965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>
                  <a:solidFill>
                    <a:srgbClr val="000000"/>
                  </a:solidFill>
                  <a:latin typeface="Lucida Grande"/>
                  <a:ea typeface="Heiti SC Medium"/>
                  <a:cs typeface="Heiti SC Medium"/>
                  <a:sym typeface="Lucida Grande"/>
                </a:rPr>
                <a:t>美国青少年与父母看电视上网时间对比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F440F66E-0461-4989-9259-C7A5E8E6A65F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17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7" name="组 6"/>
          <p:cNvGrpSpPr>
            <a:grpSpLocks/>
          </p:cNvGrpSpPr>
          <p:nvPr/>
        </p:nvGrpSpPr>
        <p:grpSpPr bwMode="auto">
          <a:xfrm>
            <a:off x="1008063" y="1268413"/>
            <a:ext cx="10569575" cy="4608512"/>
            <a:chOff x="755576" y="1268761"/>
            <a:chExt cx="7927652" cy="4608512"/>
          </a:xfrm>
        </p:grpSpPr>
        <p:graphicFrame>
          <p:nvGraphicFramePr>
            <p:cNvPr id="32772" name="Object 38"/>
            <p:cNvGraphicFramePr>
              <a:graphicFrameLocks/>
            </p:cNvGraphicFramePr>
            <p:nvPr/>
          </p:nvGraphicFramePr>
          <p:xfrm>
            <a:off x="1043608" y="1268761"/>
            <a:ext cx="7639620" cy="4608512"/>
          </p:xfrm>
          <a:graphic>
            <a:graphicData uri="http://schemas.openxmlformats.org/presentationml/2006/ole">
              <p:oleObj spid="_x0000_s32772" name="Chart" r:id="rId3" imgW="10630021" imgH="6730986" progId="MSGraph.Chart.8">
                <p:embed/>
              </p:oleObj>
            </a:graphicData>
          </a:graphic>
        </p:graphicFrame>
        <p:sp>
          <p:nvSpPr>
            <p:cNvPr id="32775" name="Rectangle 39"/>
            <p:cNvSpPr>
              <a:spLocks/>
            </p:cNvSpPr>
            <p:nvPr/>
          </p:nvSpPr>
          <p:spPr bwMode="auto">
            <a:xfrm>
              <a:off x="755576" y="3861048"/>
              <a:ext cx="1498038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zh-CN" altLang="en-US" b="1">
                  <a:solidFill>
                    <a:srgbClr val="000000"/>
                  </a:solidFill>
                  <a:latin typeface="Lucida Grande"/>
                  <a:ea typeface="Heiti SC Medium"/>
                  <a:cs typeface="Heiti SC Medium"/>
                  <a:sym typeface="Lucida Grande"/>
                </a:rPr>
                <a:t>中国网民人均</a:t>
              </a:r>
              <a:endParaRPr lang="en-US" altLang="zh-CN" b="1">
                <a:solidFill>
                  <a:srgbClr val="000000"/>
                </a:solidFill>
                <a:latin typeface="Lucida Grande"/>
                <a:ea typeface="Heiti SC Medium"/>
                <a:cs typeface="Heiti SC Medium"/>
                <a:sym typeface="Lucida Grande"/>
              </a:endParaRPr>
            </a:p>
            <a:p>
              <a:pPr marL="39688"/>
              <a:r>
                <a:rPr lang="zh-CN" altLang="en-US" b="1">
                  <a:solidFill>
                    <a:srgbClr val="000000"/>
                  </a:solidFill>
                  <a:latin typeface="Lucida Grande"/>
                  <a:ea typeface="Heiti SC Medium"/>
                  <a:cs typeface="Heiti SC Medium"/>
                  <a:sym typeface="Lucida Grande"/>
                </a:rPr>
                <a:t>周上网时长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1346200" y="1052513"/>
          <a:ext cx="9550400" cy="4603750"/>
        </p:xfrm>
        <a:graphic>
          <a:graphicData uri="http://schemas.openxmlformats.org/drawingml/2006/table">
            <a:tbl>
              <a:tblPr/>
              <a:tblGrid>
                <a:gridCol w="3303588"/>
                <a:gridCol w="3263900"/>
                <a:gridCol w="2982912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711200" algn="l"/>
                          <a:tab pos="914400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 pitchFamily="-84" charset="-122"/>
                          <a:ea typeface="华文楷体" pitchFamily="-84" charset="-122"/>
                          <a:sym typeface="华文楷体" pitchFamily="-84" charset="-122"/>
                        </a:rPr>
                        <a:t>媒体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711200" algn="l"/>
                          <a:tab pos="914400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 pitchFamily="-84" charset="-122"/>
                          <a:ea typeface="华文楷体" pitchFamily="-84" charset="-122"/>
                          <a:sym typeface="华文楷体" pitchFamily="-84" charset="-122"/>
                        </a:rPr>
                        <a:t>被收购时间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711200" algn="l"/>
                          <a:tab pos="914400" algn="l"/>
                        </a:tabLst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halkboard" pitchFamily="-84" charset="0"/>
                          <a:ea typeface="华文楷体" pitchFamily="-84" charset="-122"/>
                          <a:sym typeface="Chalkboard" pitchFamily="-84" charset="0"/>
                        </a:rPr>
                        <a:t>收购价格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华尔街日报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2007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50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亿美元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赫芬顿邮报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711200" algn="l"/>
                          <a:tab pos="914400" algn="l"/>
                        </a:tabLst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  2011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3.15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亿美元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波士顿环球报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2013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7000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万美元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华盛顿邮报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2013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／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711200" algn="l"/>
                          <a:tab pos="914400" algn="l"/>
                        </a:tabLst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    2.5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亿美元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A8887436-AF11-475B-8737-4EA9780367F8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19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4818" name="图片 4" descr="http://img1.gtimg.com/7/716/71634/7163416_1200x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763" y="404813"/>
            <a:ext cx="10440987" cy="836612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 dirty="0">
              <a:solidFill>
                <a:srgbClr val="6DCBF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j-cs"/>
            </a:endParaRPr>
          </a:p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solidFill>
                  <a:srgbClr val="6DCBF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j-cs"/>
              </a:rPr>
              <a:t>一、</a:t>
            </a:r>
            <a:r>
              <a:rPr lang="zh-CN" altLang="zh-CN" sz="5400" dirty="0">
                <a:solidFill>
                  <a:srgbClr val="6DCBF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j-cs"/>
              </a:rPr>
              <a:t>閉環管理</a:t>
            </a:r>
            <a:r>
              <a:rPr lang="zh-CN" altLang="en-US" sz="5400" dirty="0">
                <a:solidFill>
                  <a:srgbClr val="6DCBF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j-cs"/>
              </a:rPr>
              <a:t>的</a:t>
            </a:r>
            <a:r>
              <a:rPr lang="zh-CN" altLang="zh-CN" sz="5400" dirty="0">
                <a:solidFill>
                  <a:srgbClr val="6DCBF2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+mj-cs"/>
              </a:rPr>
              <a:t>意義</a:t>
            </a:r>
          </a:p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7200" dirty="0">
              <a:solidFill>
                <a:srgbClr val="6DCBF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j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31838" y="1466850"/>
            <a:ext cx="6621462" cy="4806950"/>
          </a:xfrm>
          <a:prstGeom prst="roundRect">
            <a:avLst>
              <a:gd name="adj" fmla="val 6953"/>
            </a:avLst>
          </a:prstGeom>
          <a:solidFill>
            <a:schemeClr val="bg1"/>
          </a:solidFill>
          <a:ln w="117475">
            <a:solidFill>
              <a:srgbClr val="6DCBF2"/>
            </a:solidFill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fontAlgn="auto" hangingPunct="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580438" y="1341438"/>
            <a:ext cx="3254375" cy="4949825"/>
          </a:xfrm>
          <a:prstGeom prst="roundRect">
            <a:avLst>
              <a:gd name="adj" fmla="val 1141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chemeClr val="bg1"/>
                </a:solidFill>
              </a:rPr>
              <a:t>閉環（閉環結構）也叫</a:t>
            </a:r>
            <a:r>
              <a:rPr lang="zh-CN" altLang="en-US">
                <a:solidFill>
                  <a:srgbClr val="CA4527"/>
                </a:solidFill>
              </a:rPr>
              <a:t>反饋控制系統，</a:t>
            </a:r>
            <a:r>
              <a:rPr lang="zh-CN" altLang="en-US">
                <a:solidFill>
                  <a:schemeClr val="bg1"/>
                </a:solidFill>
              </a:rPr>
              <a:t>是將系統輸出量的測量值與所期望的給定值相比較，由此產生一個偏差信號，利用此偏差信號進行調節控制，使輸出量儘量接近期望值。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35025" y="1628775"/>
            <a:ext cx="6376988" cy="4464050"/>
          </a:xfrm>
          <a:prstGeom prst="line">
            <a:avLst/>
          </a:prstGeom>
          <a:ln w="1587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5025" y="1576388"/>
            <a:ext cx="6340475" cy="4589462"/>
          </a:xfrm>
          <a:prstGeom prst="line">
            <a:avLst/>
          </a:prstGeom>
          <a:ln w="1587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75025" y="3638550"/>
            <a:ext cx="1296988" cy="444500"/>
          </a:xfrm>
          <a:prstGeom prst="rect">
            <a:avLst/>
          </a:prstGeom>
          <a:solidFill>
            <a:srgbClr val="6D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000" dirty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图 片</a:t>
            </a:r>
          </a:p>
        </p:txBody>
      </p:sp>
      <p:grpSp>
        <p:nvGrpSpPr>
          <p:cNvPr id="15367" name="组合 14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15369" name="矩形 15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15370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2708275"/>
            <a:ext cx="5270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 descr="http://img1.gtimg.com/7/716/71634/7163421_1200x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63F042FE-AE61-4005-98BB-F2206771BAC8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21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6866" name="图片 4" descr="http://img1.gtimg.com/7/716/71634/7163442_1200x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3311A494-C29C-4F1A-BDD8-5D72ADE63437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22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7890" name="图片 4" descr="http://img1.gtimg.com/7/716/71634/7163473_1200x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编号占位符 3"/>
          <p:cNvSpPr txBox="1">
            <a:spLocks noGrp="1"/>
          </p:cNvSpPr>
          <p:nvPr/>
        </p:nvSpPr>
        <p:spPr bwMode="auto">
          <a:xfrm>
            <a:off x="9969500" y="6597650"/>
            <a:ext cx="379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0CF8E94D-E6EE-4C6C-B8E0-2902C1571238}" type="slidenum">
              <a:rPr lang="en-US" altLang="zh-CN"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pPr algn="ctr"/>
              <a:t>23</a:t>
            </a:fld>
            <a:endParaRPr lang="en-US" altLang="zh-CN" sz="12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8914" name="图片 4" descr="http://img1.gtimg.com/7/716/71634/7163474_1200x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2913" y="333375"/>
            <a:ext cx="11341100" cy="6227763"/>
          </a:xfrm>
          <a:prstGeom prst="roundRect">
            <a:avLst>
              <a:gd name="adj" fmla="val 6953"/>
            </a:avLst>
          </a:pr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9938" name="组合 20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39946" name="矩形 21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3994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3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3249613"/>
            <a:ext cx="11922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9288" y="19891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9763" y="3249613"/>
            <a:ext cx="12747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113" y="2024063"/>
            <a:ext cx="14636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6613" y="3249613"/>
            <a:ext cx="13192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1650" y="2538413"/>
            <a:ext cx="270351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35525" y="5192713"/>
            <a:ext cx="324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000">
                <a:solidFill>
                  <a:srgbClr val="7F7F7F"/>
                </a:solidFill>
              </a:rPr>
              <a:t>earlwutao</a:t>
            </a:r>
            <a:r>
              <a:rPr lang="zh-CN" altLang="zh-CN" sz="4000">
                <a:solidFill>
                  <a:srgbClr val="7F7F7F"/>
                </a:solidFill>
              </a:rPr>
              <a:t> </a:t>
            </a:r>
            <a:endParaRPr lang="zh-CN" altLang="en-US" sz="400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40962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40964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40965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文本框 1"/>
          <p:cNvSpPr txBox="1">
            <a:spLocks noChangeArrowheads="1"/>
          </p:cNvSpPr>
          <p:nvPr/>
        </p:nvSpPr>
        <p:spPr bwMode="auto">
          <a:xfrm>
            <a:off x="2135188" y="2384425"/>
            <a:ext cx="5365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6600">
                <a:solidFill>
                  <a:schemeClr val="bg1"/>
                </a:solidFill>
              </a:rPr>
              <a:t>Thank</a:t>
            </a:r>
            <a:r>
              <a:rPr kumimoji="1" lang="zh-CN" altLang="en-US" sz="6600">
                <a:solidFill>
                  <a:schemeClr val="bg1"/>
                </a:solidFill>
              </a:rPr>
              <a:t> </a:t>
            </a:r>
            <a:r>
              <a:rPr kumimoji="1" lang="en-US" altLang="zh-CN" sz="6600">
                <a:solidFill>
                  <a:schemeClr val="bg1"/>
                </a:solidFill>
              </a:rPr>
              <a:t>you!</a:t>
            </a:r>
            <a:endParaRPr kumimoji="1" lang="zh-CN" altLang="en-US" sz="6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763" y="404813"/>
            <a:ext cx="10440987" cy="836612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5400" dirty="0">
              <a:solidFill>
                <a:srgbClr val="6DCBF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j-cs"/>
            </a:endParaRPr>
          </a:p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7200" dirty="0">
              <a:solidFill>
                <a:srgbClr val="6DCBF2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  <a:cs typeface="+mj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31838" y="1466850"/>
            <a:ext cx="6621462" cy="4806950"/>
          </a:xfrm>
          <a:prstGeom prst="roundRect">
            <a:avLst>
              <a:gd name="adj" fmla="val 6953"/>
            </a:avLst>
          </a:prstGeom>
          <a:solidFill>
            <a:schemeClr val="bg1"/>
          </a:solidFill>
          <a:ln w="117475">
            <a:solidFill>
              <a:srgbClr val="6DCBF2"/>
            </a:solidFill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fontAlgn="auto" hangingPunct="0">
              <a:lnSpc>
                <a:spcPct val="150000"/>
              </a:lnSpc>
              <a:spcAft>
                <a:spcPts val="0"/>
              </a:spcAft>
              <a:buFont typeface="+mj-ea"/>
              <a:buAutoNum type="circleNumDbPlain"/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688388" y="1376363"/>
            <a:ext cx="3254375" cy="4949825"/>
          </a:xfrm>
          <a:prstGeom prst="roundRect">
            <a:avLst>
              <a:gd name="adj" fmla="val 1141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>
                <a:solidFill>
                  <a:schemeClr val="bg1"/>
                </a:solidFill>
              </a:rPr>
              <a:t>閉環管理是綜合</a:t>
            </a:r>
            <a:r>
              <a:rPr lang="zh-CN" altLang="en-US">
                <a:solidFill>
                  <a:srgbClr val="CA4527"/>
                </a:solidFill>
              </a:rPr>
              <a:t>閉環系統、管理的封閉原理、管理控制、信息系統</a:t>
            </a:r>
            <a:r>
              <a:rPr lang="zh-CN" altLang="en-US">
                <a:solidFill>
                  <a:schemeClr val="bg1"/>
                </a:solidFill>
              </a:rPr>
              <a:t>等原理形成的一種管理方法。</a:t>
            </a:r>
            <a:r>
              <a:rPr lang="zh-CN" altLang="en-US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35025" y="1628775"/>
            <a:ext cx="6376988" cy="4464050"/>
          </a:xfrm>
          <a:prstGeom prst="line">
            <a:avLst/>
          </a:prstGeom>
          <a:ln w="1587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5025" y="1576388"/>
            <a:ext cx="6340475" cy="4589462"/>
          </a:xfrm>
          <a:prstGeom prst="line">
            <a:avLst/>
          </a:prstGeom>
          <a:ln w="1587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75025" y="3638550"/>
            <a:ext cx="1296988" cy="444500"/>
          </a:xfrm>
          <a:prstGeom prst="rect">
            <a:avLst/>
          </a:prstGeom>
          <a:solidFill>
            <a:srgbClr val="6DC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000" dirty="0">
                <a:latin typeface="华康俪金黑W8" panose="020B0809000000000000" pitchFamily="49" charset="-122"/>
                <a:ea typeface="华康俪金黑W8" panose="020B0809000000000000" pitchFamily="49" charset="-122"/>
              </a:rPr>
              <a:t>图 片</a:t>
            </a:r>
          </a:p>
        </p:txBody>
      </p:sp>
      <p:grpSp>
        <p:nvGrpSpPr>
          <p:cNvPr id="16391" name="组合 14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16393" name="矩形 15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1639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2492375"/>
            <a:ext cx="4673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66988" y="1557338"/>
            <a:ext cx="7237412" cy="792162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一次活動策劃的閉環構成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47938" y="2781300"/>
            <a:ext cx="7237412" cy="79057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意圖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元素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dirty="0"/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66988" y="4003675"/>
            <a:ext cx="7237412" cy="792163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71750" y="5227638"/>
            <a:ext cx="7235825" cy="792162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細節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風險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媒體</a:t>
            </a:r>
            <a:r>
              <a:rPr lang="zh-CN" altLang="zh-CN" sz="2800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結果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4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17416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17417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5" name="矩形 8"/>
          <p:cNvSpPr>
            <a:spLocks noChangeArrowheads="1"/>
          </p:cNvSpPr>
          <p:nvPr/>
        </p:nvSpPr>
        <p:spPr bwMode="auto">
          <a:xfrm>
            <a:off x="4041775" y="4257675"/>
            <a:ext cx="383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形式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手段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流程</a:t>
            </a:r>
            <a:r>
              <a:rPr lang="zh-CN" altLang="zh-CN" sz="2800" b="1">
                <a:solidFill>
                  <a:schemeClr val="bg1"/>
                </a:solidFill>
                <a:latin typeface="Wingdings" pitchFamily="2" charset="2"/>
                <a:sym typeface="Wingdings" pitchFamily="2" charset="2"/>
              </a:rPr>
              <a:t></a:t>
            </a:r>
            <a:endParaRPr lang="zh-CN" altLang="en-US" sz="2800" b="1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271588" y="1268413"/>
            <a:ext cx="4789487" cy="720725"/>
          </a:xfrm>
          <a:prstGeom prst="roundRect">
            <a:avLst>
              <a:gd name="adj" fmla="val 27816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意圖</a:t>
            </a:r>
            <a:endParaRPr lang="zh-CN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87938" y="441325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18435" name="组合 9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18438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18439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92375" y="4076700"/>
            <a:ext cx="2416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latin typeface="微软雅黑"/>
                <a:ea typeface="微软雅黑"/>
                <a:cs typeface="微软雅黑"/>
              </a:rPr>
              <a:t>“爲什麽要干”</a:t>
            </a:r>
            <a:r>
              <a:rPr lang="zh-CN" altLang="zh-CN" sz="28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endParaRPr lang="zh-CN" altLang="en-US" sz="28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32063" y="3033713"/>
            <a:ext cx="2014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微软雅黑"/>
                <a:ea typeface="微软雅黑"/>
                <a:cs typeface="微软雅黑"/>
              </a:rPr>
              <a:t>“</a:t>
            </a:r>
            <a:r>
              <a:rPr lang="zh-CN" altLang="zh-CN" sz="2800" b="1">
                <a:latin typeface="微软雅黑"/>
                <a:ea typeface="微软雅黑"/>
                <a:cs typeface="微软雅黑"/>
              </a:rPr>
              <a:t>要干什麼”</a:t>
            </a:r>
            <a:r>
              <a:rPr lang="zh-CN" altLang="zh-CN"/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2913" y="333375"/>
            <a:ext cx="11341100" cy="6227763"/>
          </a:xfrm>
          <a:prstGeom prst="roundRect">
            <a:avLst>
              <a:gd name="adj" fmla="val 695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9458" name="1 Título"/>
          <p:cNvSpPr txBox="1">
            <a:spLocks/>
          </p:cNvSpPr>
          <p:nvPr/>
        </p:nvSpPr>
        <p:spPr bwMode="auto">
          <a:xfrm>
            <a:off x="1885950" y="633413"/>
            <a:ext cx="7486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5763"/>
              </a:lnSpc>
            </a:pPr>
            <a:r>
              <a:rPr lang="zh-CN" altLang="en-US" sz="4900" b="1">
                <a:solidFill>
                  <a:srgbClr val="404040"/>
                </a:solidFill>
                <a:latin typeface="华康俪金黑W8(P)"/>
                <a:ea typeface="华康俪金黑W8(P)"/>
                <a:cs typeface="华康俪金黑W8(P)"/>
              </a:rPr>
              <a:t>   </a:t>
            </a:r>
          </a:p>
          <a:p>
            <a:pPr>
              <a:lnSpc>
                <a:spcPts val="5763"/>
              </a:lnSpc>
            </a:pPr>
            <a:r>
              <a:rPr lang="zh-CN" altLang="zh-CN" sz="5400" b="1">
                <a:solidFill>
                  <a:srgbClr val="404040"/>
                </a:solidFill>
                <a:latin typeface="华康俪金黑W8(P)"/>
                <a:ea typeface="华康俪金黑W8(P)"/>
                <a:cs typeface="华康俪金黑W8(P)"/>
              </a:rPr>
              <a:t>定位</a:t>
            </a:r>
            <a:r>
              <a:rPr lang="zh-CN" altLang="zh-CN" sz="5400"/>
              <a:t> </a:t>
            </a:r>
            <a:endParaRPr lang="zh-CN" altLang="zh-CN" sz="4900" b="1">
              <a:solidFill>
                <a:srgbClr val="404040"/>
              </a:solidFill>
              <a:latin typeface="华康俪金黑W8(P)"/>
              <a:ea typeface="华康俪金黑W8(P)"/>
              <a:cs typeface="华康俪金黑W8(P)"/>
            </a:endParaRPr>
          </a:p>
          <a:p>
            <a:pPr>
              <a:lnSpc>
                <a:spcPts val="5763"/>
              </a:lnSpc>
            </a:pPr>
            <a:endParaRPr lang="zh-CN" altLang="en-US" sz="4900" b="1">
              <a:solidFill>
                <a:srgbClr val="404040"/>
              </a:solidFill>
              <a:latin typeface="华康俪金黑W8(P)"/>
              <a:ea typeface="华康俪金黑W8(P)"/>
              <a:cs typeface="华康俪金黑W8(P)"/>
            </a:endParaRPr>
          </a:p>
        </p:txBody>
      </p:sp>
      <p:grpSp>
        <p:nvGrpSpPr>
          <p:cNvPr id="19459" name="13 Grupo"/>
          <p:cNvGrpSpPr>
            <a:grpSpLocks/>
          </p:cNvGrpSpPr>
          <p:nvPr/>
        </p:nvGrpSpPr>
        <p:grpSpPr bwMode="auto">
          <a:xfrm>
            <a:off x="6105525" y="2022475"/>
            <a:ext cx="6350" cy="3017838"/>
            <a:chOff x="4276603" y="1491264"/>
            <a:chExt cx="319" cy="3377896"/>
          </a:xfrm>
        </p:grpSpPr>
        <p:cxnSp>
          <p:nvCxnSpPr>
            <p:cNvPr id="5" name="9 Conector recto"/>
            <p:cNvCxnSpPr/>
            <p:nvPr/>
          </p:nvCxnSpPr>
          <p:spPr>
            <a:xfrm>
              <a:off x="4276603" y="1491264"/>
              <a:ext cx="0" cy="33778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10 Conector recto"/>
            <p:cNvCxnSpPr/>
            <p:nvPr/>
          </p:nvCxnSpPr>
          <p:spPr>
            <a:xfrm>
              <a:off x="4276922" y="1491264"/>
              <a:ext cx="0" cy="3377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3 CuadroTexto"/>
          <p:cNvSpPr txBox="1"/>
          <p:nvPr/>
        </p:nvSpPr>
        <p:spPr>
          <a:xfrm>
            <a:off x="2459038" y="2049463"/>
            <a:ext cx="3248025" cy="1428750"/>
          </a:xfrm>
          <a:prstGeom prst="rect">
            <a:avLst/>
          </a:prstGeom>
          <a:noFill/>
        </p:spPr>
        <p:txBody>
          <a:bodyPr lIns="0" tIns="0" rIns="0" bIns="0" spcCol="72000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主體定位 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6911975" y="2049463"/>
            <a:ext cx="3324225" cy="1028700"/>
          </a:xfrm>
          <a:prstGeom prst="rect">
            <a:avLst/>
          </a:prstGeom>
          <a:noFill/>
        </p:spPr>
        <p:txBody>
          <a:bodyPr lIns="0" tIns="0" rIns="0" bIns="0" spcCol="720000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用戶定位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2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488" y="3033713"/>
            <a:ext cx="4540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3060700"/>
            <a:ext cx="4540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等腰三角形 12"/>
          <p:cNvSpPr/>
          <p:nvPr/>
        </p:nvSpPr>
        <p:spPr>
          <a:xfrm rot="5400000">
            <a:off x="6438900" y="2330451"/>
            <a:ext cx="25082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5" name="组合 8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19468" name="矩形 3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19469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等腰三角形 17"/>
          <p:cNvSpPr/>
          <p:nvPr/>
        </p:nvSpPr>
        <p:spPr>
          <a:xfrm rot="5400000">
            <a:off x="2009775" y="2330451"/>
            <a:ext cx="250825" cy="2159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4313" y="3033713"/>
            <a:ext cx="64198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找位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2913" y="333375"/>
            <a:ext cx="11341100" cy="6227763"/>
          </a:xfrm>
          <a:prstGeom prst="roundRect">
            <a:avLst>
              <a:gd name="adj" fmla="val 695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885950" y="633413"/>
            <a:ext cx="3535363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93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411788" y="692150"/>
            <a:ext cx="2157412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元素</a:t>
            </a:r>
            <a:r>
              <a:rPr lang="zh-CN" altLang="zh-CN" sz="5400" dirty="0" smtClean="0"/>
              <a:t> 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9" name="11 Rectángulo"/>
          <p:cNvSpPr/>
          <p:nvPr/>
        </p:nvSpPr>
        <p:spPr>
          <a:xfrm>
            <a:off x="1919288" y="2000250"/>
            <a:ext cx="1871662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知識點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11 Rectángulo"/>
          <p:cNvSpPr/>
          <p:nvPr/>
        </p:nvSpPr>
        <p:spPr>
          <a:xfrm>
            <a:off x="4094163" y="2000250"/>
            <a:ext cx="1871662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觀點的交互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11 Rectángulo"/>
          <p:cNvSpPr/>
          <p:nvPr/>
        </p:nvSpPr>
        <p:spPr>
          <a:xfrm>
            <a:off x="6267450" y="2000250"/>
            <a:ext cx="1871663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風俗民俗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11 Rectángulo"/>
          <p:cNvSpPr/>
          <p:nvPr/>
        </p:nvSpPr>
        <p:spPr>
          <a:xfrm>
            <a:off x="8442325" y="2000250"/>
            <a:ext cx="1871663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情感的變化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直角三角形 24"/>
          <p:cNvSpPr/>
          <p:nvPr/>
        </p:nvSpPr>
        <p:spPr>
          <a:xfrm flipV="1">
            <a:off x="1919288" y="2000250"/>
            <a:ext cx="288925" cy="2889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846263" y="1916113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1</a:t>
            </a:r>
            <a:endParaRPr lang="zh-CN" alt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8" name="直角三角形 27"/>
          <p:cNvSpPr/>
          <p:nvPr/>
        </p:nvSpPr>
        <p:spPr>
          <a:xfrm flipV="1">
            <a:off x="4116388" y="2000250"/>
            <a:ext cx="287337" cy="2889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043363" y="1916113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2</a:t>
            </a:r>
            <a:endParaRPr lang="zh-CN" alt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20492" name="组合 29"/>
          <p:cNvGrpSpPr>
            <a:grpSpLocks/>
          </p:cNvGrpSpPr>
          <p:nvPr/>
        </p:nvGrpSpPr>
        <p:grpSpPr bwMode="auto">
          <a:xfrm>
            <a:off x="6203950" y="1916113"/>
            <a:ext cx="360363" cy="373062"/>
            <a:chOff x="286694" y="1916832"/>
            <a:chExt cx="360870" cy="372216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359822" y="2000778"/>
              <a:ext cx="287742" cy="28827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86694" y="1916832"/>
              <a:ext cx="289331" cy="3389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anose="02010600030101010101" pitchFamily="2" charset="-122"/>
                </a:rPr>
                <a:t>3</a:t>
              </a:r>
              <a:endParaRPr lang="zh-CN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endParaRPr>
            </a:p>
          </p:txBody>
        </p:sp>
      </p:grpSp>
      <p:grpSp>
        <p:nvGrpSpPr>
          <p:cNvPr id="20493" name="组合 32"/>
          <p:cNvGrpSpPr>
            <a:grpSpLocks/>
          </p:cNvGrpSpPr>
          <p:nvPr/>
        </p:nvGrpSpPr>
        <p:grpSpPr bwMode="auto">
          <a:xfrm>
            <a:off x="8362950" y="1916113"/>
            <a:ext cx="360363" cy="373062"/>
            <a:chOff x="286942" y="1916832"/>
            <a:chExt cx="360622" cy="372216"/>
          </a:xfrm>
        </p:grpSpPr>
        <p:sp>
          <p:nvSpPr>
            <p:cNvPr id="34" name="直角三角形 33"/>
            <p:cNvSpPr/>
            <p:nvPr/>
          </p:nvSpPr>
          <p:spPr>
            <a:xfrm flipV="1">
              <a:off x="360019" y="2000778"/>
              <a:ext cx="287545" cy="28827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6942" y="1916832"/>
              <a:ext cx="289133" cy="3389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anose="02010600030101010101" pitchFamily="2" charset="-122"/>
                </a:rPr>
                <a:t>4</a:t>
              </a:r>
              <a:endParaRPr lang="zh-CN" alt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endParaRPr>
            </a:p>
          </p:txBody>
        </p:sp>
      </p:grpSp>
      <p:grpSp>
        <p:nvGrpSpPr>
          <p:cNvPr id="20494" name="组合 23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0503" name="矩形 26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050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11 Rectángulo"/>
          <p:cNvSpPr/>
          <p:nvPr/>
        </p:nvSpPr>
        <p:spPr>
          <a:xfrm>
            <a:off x="1882775" y="3968750"/>
            <a:ext cx="1871663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命運的改變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11 Rectángulo"/>
          <p:cNvSpPr/>
          <p:nvPr/>
        </p:nvSpPr>
        <p:spPr>
          <a:xfrm>
            <a:off x="4079875" y="3968750"/>
            <a:ext cx="1871663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社會心理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11 Rectángulo"/>
          <p:cNvSpPr/>
          <p:nvPr/>
        </p:nvSpPr>
        <p:spPr>
          <a:xfrm>
            <a:off x="6240463" y="3968750"/>
            <a:ext cx="1871662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網絡輿情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11 Rectángulo"/>
          <p:cNvSpPr/>
          <p:nvPr/>
        </p:nvSpPr>
        <p:spPr>
          <a:xfrm>
            <a:off x="8472488" y="3968750"/>
            <a:ext cx="1871662" cy="15367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不同的族群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19288" y="3968750"/>
            <a:ext cx="3381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zh-CN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5</a:t>
            </a:r>
            <a:endParaRPr lang="zh-CN" alt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16388" y="4005263"/>
            <a:ext cx="3460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6</a:t>
            </a:r>
            <a:endParaRPr lang="zh-CN" altLang="en-US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75388" y="3968750"/>
            <a:ext cx="3397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zh-CN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7</a:t>
            </a:r>
            <a:endParaRPr lang="zh-CN" altLang="en-US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72488" y="3933825"/>
            <a:ext cx="3381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zh-CN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8</a:t>
            </a:r>
            <a:endParaRPr lang="zh-CN" altLang="en-US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50863" y="3536950"/>
            <a:ext cx="11341100" cy="2232025"/>
          </a:xfrm>
          <a:prstGeom prst="roundRect">
            <a:avLst>
              <a:gd name="adj" fmla="val 12692"/>
            </a:avLst>
          </a:pr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切忌形式大於內容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快一拍不如快半拍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50863" y="3392488"/>
            <a:ext cx="11341100" cy="466725"/>
          </a:xfrm>
          <a:custGeom>
            <a:avLst/>
            <a:gdLst>
              <a:gd name="connsiteX0" fmla="*/ 433077 w 11341260"/>
              <a:gd name="connsiteY0" fmla="*/ 0 h 467990"/>
              <a:gd name="connsiteX1" fmla="*/ 10908183 w 11341260"/>
              <a:gd name="connsiteY1" fmla="*/ 0 h 467990"/>
              <a:gd name="connsiteX2" fmla="*/ 11341260 w 11341260"/>
              <a:gd name="connsiteY2" fmla="*/ 433077 h 467990"/>
              <a:gd name="connsiteX3" fmla="*/ 11341260 w 11341260"/>
              <a:gd name="connsiteY3" fmla="*/ 467990 h 467990"/>
              <a:gd name="connsiteX4" fmla="*/ 0 w 11341260"/>
              <a:gd name="connsiteY4" fmla="*/ 467990 h 467990"/>
              <a:gd name="connsiteX5" fmla="*/ 0 w 11341260"/>
              <a:gd name="connsiteY5" fmla="*/ 433077 h 467990"/>
              <a:gd name="connsiteX6" fmla="*/ 433077 w 11341260"/>
              <a:gd name="connsiteY6" fmla="*/ 0 h 4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1260" h="467990">
                <a:moveTo>
                  <a:pt x="433077" y="0"/>
                </a:moveTo>
                <a:lnTo>
                  <a:pt x="10908183" y="0"/>
                </a:lnTo>
                <a:cubicBezTo>
                  <a:pt x="11147365" y="0"/>
                  <a:pt x="11341260" y="193895"/>
                  <a:pt x="11341260" y="433077"/>
                </a:cubicBezTo>
                <a:lnTo>
                  <a:pt x="11341260" y="467990"/>
                </a:lnTo>
                <a:lnTo>
                  <a:pt x="0" y="467990"/>
                </a:lnTo>
                <a:lnTo>
                  <a:pt x="0" y="433077"/>
                </a:lnTo>
                <a:cubicBezTo>
                  <a:pt x="0" y="193895"/>
                  <a:pt x="193895" y="0"/>
                  <a:pt x="433077" y="0"/>
                </a:cubicBezTo>
                <a:close/>
              </a:path>
            </a:pathLst>
          </a:custGeom>
          <a:solidFill>
            <a:srgbClr val="D4263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原則</a:t>
            </a:r>
            <a:r>
              <a:rPr lang="zh-CN" altLang="zh-CN" sz="2800" dirty="0"/>
              <a:t> </a:t>
            </a:r>
            <a:endParaRPr lang="zh-CN" altLang="en-US" sz="28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6363" y="1978025"/>
            <a:ext cx="11842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50975" y="1520825"/>
            <a:ext cx="9937750" cy="900113"/>
          </a:xfrm>
          <a:prstGeom prst="roundRect">
            <a:avLst>
              <a:gd name="adj" fmla="val 21173"/>
            </a:avLst>
          </a:pr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形式</a:t>
            </a:r>
            <a:r>
              <a:rPr lang="en-US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: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嚴肅莊重的，輕鬆愉快的，娛樂搞笑的，清新的，宅的等等 </a:t>
            </a:r>
            <a:endParaRPr lang="zh-CN" altLang="en-US" sz="28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21509" name="组合 8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1510" name="矩形 10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1511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3035300" y="1881188"/>
            <a:ext cx="7021513" cy="3851275"/>
          </a:xfrm>
          <a:prstGeom prst="roundRect">
            <a:avLst>
              <a:gd name="adj" fmla="val 9271"/>
            </a:avLst>
          </a:pr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複雜滴問題簡單化，簡單滴問題複雜化</a:t>
            </a:r>
          </a:p>
          <a:p>
            <a:pPr eaLnBrk="0" fontAlgn="auto" hangingPunct="0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035300" y="1881188"/>
            <a:ext cx="7021513" cy="360362"/>
          </a:xfrm>
          <a:custGeom>
            <a:avLst/>
            <a:gdLst>
              <a:gd name="connsiteX0" fmla="*/ 277001 w 5364596"/>
              <a:gd name="connsiteY0" fmla="*/ 0 h 307641"/>
              <a:gd name="connsiteX1" fmla="*/ 5087595 w 5364596"/>
              <a:gd name="connsiteY1" fmla="*/ 0 h 307641"/>
              <a:gd name="connsiteX2" fmla="*/ 5364596 w 5364596"/>
              <a:gd name="connsiteY2" fmla="*/ 277001 h 307641"/>
              <a:gd name="connsiteX3" fmla="*/ 5364596 w 5364596"/>
              <a:gd name="connsiteY3" fmla="*/ 307641 h 307641"/>
              <a:gd name="connsiteX4" fmla="*/ 5320880 w 5364596"/>
              <a:gd name="connsiteY4" fmla="*/ 303234 h 307641"/>
              <a:gd name="connsiteX5" fmla="*/ 22217 w 5364596"/>
              <a:gd name="connsiteY5" fmla="*/ 303234 h 307641"/>
              <a:gd name="connsiteX6" fmla="*/ 0 w 5364596"/>
              <a:gd name="connsiteY6" fmla="*/ 305474 h 307641"/>
              <a:gd name="connsiteX7" fmla="*/ 0 w 5364596"/>
              <a:gd name="connsiteY7" fmla="*/ 277001 h 307641"/>
              <a:gd name="connsiteX8" fmla="*/ 277001 w 5364596"/>
              <a:gd name="connsiteY8" fmla="*/ 0 h 3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4596" h="307641">
                <a:moveTo>
                  <a:pt x="277001" y="0"/>
                </a:moveTo>
                <a:lnTo>
                  <a:pt x="5087595" y="0"/>
                </a:lnTo>
                <a:cubicBezTo>
                  <a:pt x="5240578" y="0"/>
                  <a:pt x="5364596" y="124018"/>
                  <a:pt x="5364596" y="277001"/>
                </a:cubicBezTo>
                <a:lnTo>
                  <a:pt x="5364596" y="307641"/>
                </a:lnTo>
                <a:lnTo>
                  <a:pt x="5320880" y="303234"/>
                </a:lnTo>
                <a:lnTo>
                  <a:pt x="22217" y="303234"/>
                </a:lnTo>
                <a:lnTo>
                  <a:pt x="0" y="305474"/>
                </a:lnTo>
                <a:lnTo>
                  <a:pt x="0" y="277001"/>
                </a:lnTo>
                <a:cubicBezTo>
                  <a:pt x="0" y="124018"/>
                  <a:pt x="124018" y="0"/>
                  <a:pt x="277001" y="0"/>
                </a:cubicBezTo>
                <a:close/>
              </a:path>
            </a:pathLst>
          </a:custGeom>
          <a:solidFill>
            <a:srgbClr val="6DCBF2"/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endParaRPr kumimoji="1" lang="zh-CN" altLang="en-US" b="1" dirty="0">
              <a:solidFill>
                <a:srgbClr val="FF00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035300" y="2241550"/>
            <a:ext cx="6985000" cy="3348038"/>
          </a:xfrm>
          <a:prstGeom prst="line">
            <a:avLst/>
          </a:prstGeom>
          <a:ln w="2222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143250" y="2312988"/>
            <a:ext cx="6913563" cy="3321050"/>
          </a:xfrm>
          <a:prstGeom prst="line">
            <a:avLst/>
          </a:prstGeom>
          <a:ln w="22225">
            <a:solidFill>
              <a:srgbClr val="6DCB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" name="组合 21"/>
          <p:cNvGrpSpPr>
            <a:grpSpLocks/>
          </p:cNvGrpSpPr>
          <p:nvPr/>
        </p:nvGrpSpPr>
        <p:grpSpPr bwMode="auto">
          <a:xfrm>
            <a:off x="1068388" y="6561138"/>
            <a:ext cx="1966912" cy="277812"/>
            <a:chOff x="1068471" y="6561138"/>
            <a:chExt cx="1967189" cy="276999"/>
          </a:xfrm>
        </p:grpSpPr>
        <p:sp>
          <p:nvSpPr>
            <p:cNvPr id="22541" name="矩形 22"/>
            <p:cNvSpPr>
              <a:spLocks noChangeArrowheads="1"/>
            </p:cNvSpPr>
            <p:nvPr/>
          </p:nvSpPr>
          <p:spPr bwMode="auto">
            <a:xfrm>
              <a:off x="1262161" y="6561138"/>
              <a:ext cx="17734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</a:rPr>
                <a:t>UNIQUE &amp; PPT PRESENTS</a:t>
              </a:r>
              <a:endParaRPr lang="zh-CN" altLang="en-US" sz="1200">
                <a:solidFill>
                  <a:schemeClr val="bg1"/>
                </a:solidFill>
                <a:latin typeface="Bauhaus 93"/>
              </a:endParaRPr>
            </a:p>
          </p:txBody>
        </p:sp>
        <p:pic>
          <p:nvPicPr>
            <p:cNvPr id="22542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471" y="6603340"/>
              <a:ext cx="166989" cy="19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矩形 3"/>
          <p:cNvSpPr/>
          <p:nvPr/>
        </p:nvSpPr>
        <p:spPr>
          <a:xfrm>
            <a:off x="5880100" y="2889250"/>
            <a:ext cx="1466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基因的融合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756025" y="5337175"/>
            <a:ext cx="5761038" cy="288925"/>
          </a:xfrm>
          <a:prstGeom prst="roundRect">
            <a:avLst>
              <a:gd name="adj" fmla="val 27816"/>
            </a:avLst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  <a:effectLst>
            <a:outerShdw blurRad="1524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0463" y="1881188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雜交</a:t>
            </a:r>
            <a:r>
              <a:rPr lang="zh-CN" altLang="zh-CN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6763" y="657225"/>
            <a:ext cx="1260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CA4527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手段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00488" y="3824288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/>
              <a:t>老瓶裝新酒 </a:t>
            </a: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004175" y="3824288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/>
              <a:t>新瓶裝老酒  </a:t>
            </a:r>
            <a:endParaRPr lang="zh-CN" altLang="en-US"/>
          </a:p>
        </p:txBody>
      </p:sp>
      <p:sp>
        <p:nvSpPr>
          <p:cNvPr id="22540" name="矩形 19"/>
          <p:cNvSpPr>
            <a:spLocks noChangeArrowheads="1"/>
          </p:cNvSpPr>
          <p:nvPr/>
        </p:nvSpPr>
        <p:spPr bwMode="auto">
          <a:xfrm>
            <a:off x="4475163" y="5300663"/>
            <a:ext cx="411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zh-CN"/>
              <a:t>複雜滴問題簡單化，簡單滴問題複雜化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【风格B】重庆理财师大赛方案" id="{E18AF3FB-786F-4657-9DB5-A821F94053C1}" vid="{9FBF72FC-568B-4FC2-A3DA-BD65160EC4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【风格B】重庆理财师大赛方案</Template>
  <TotalTime>1253</TotalTime>
  <Words>647</Words>
  <Application>Microsoft Macintosh PowerPoint</Application>
  <PresentationFormat>自定义</PresentationFormat>
  <Paragraphs>137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Calibri</vt:lpstr>
      <vt:lpstr>宋体</vt:lpstr>
      <vt:lpstr>Arial</vt:lpstr>
      <vt:lpstr>微软雅黑</vt:lpstr>
      <vt:lpstr>华康俪金黑W8(P)</vt:lpstr>
      <vt:lpstr>华康俪金黑W8</vt:lpstr>
      <vt:lpstr>Bauhaus 93</vt:lpstr>
      <vt:lpstr>Wingdings</vt:lpstr>
      <vt:lpstr>方正兰亭黑简体</vt:lpstr>
      <vt:lpstr>Lucida Grande</vt:lpstr>
      <vt:lpstr>Heiti SC Medium</vt:lpstr>
      <vt:lpstr>Arial Bold</vt:lpstr>
      <vt:lpstr>华文楷体</vt:lpstr>
      <vt:lpstr>Chalkboard</vt:lpstr>
      <vt:lpstr>Office 主题</vt:lpstr>
      <vt:lpstr>Chart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demon</dc:creator>
  <cp:lastModifiedBy>吴滔</cp:lastModifiedBy>
  <cp:revision>114</cp:revision>
  <dcterms:created xsi:type="dcterms:W3CDTF">2013-05-07T16:35:50Z</dcterms:created>
  <dcterms:modified xsi:type="dcterms:W3CDTF">2013-09-08T08:44:10Z</dcterms:modified>
</cp:coreProperties>
</file>